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29"/>
  </p:notesMasterIdLst>
  <p:sldIdLst>
    <p:sldId id="262" r:id="rId2"/>
    <p:sldId id="256" r:id="rId3"/>
    <p:sldId id="334" r:id="rId4"/>
    <p:sldId id="273" r:id="rId5"/>
    <p:sldId id="260" r:id="rId6"/>
    <p:sldId id="335" r:id="rId7"/>
    <p:sldId id="263" r:id="rId8"/>
    <p:sldId id="336" r:id="rId9"/>
    <p:sldId id="265" r:id="rId10"/>
    <p:sldId id="346" r:id="rId11"/>
    <p:sldId id="348" r:id="rId12"/>
    <p:sldId id="347" r:id="rId13"/>
    <p:sldId id="264" r:id="rId14"/>
    <p:sldId id="337" r:id="rId15"/>
    <p:sldId id="338" r:id="rId16"/>
    <p:sldId id="340" r:id="rId17"/>
    <p:sldId id="341" r:id="rId18"/>
    <p:sldId id="339" r:id="rId19"/>
    <p:sldId id="342" r:id="rId20"/>
    <p:sldId id="343" r:id="rId21"/>
    <p:sldId id="344" r:id="rId22"/>
    <p:sldId id="282" r:id="rId23"/>
    <p:sldId id="345" r:id="rId24"/>
    <p:sldId id="277" r:id="rId25"/>
    <p:sldId id="349" r:id="rId26"/>
    <p:sldId id="293" r:id="rId27"/>
    <p:sldId id="276" r:id="rId28"/>
  </p:sldIdLst>
  <p:sldSz cx="9144000" cy="5143500" type="screen16x9"/>
  <p:notesSz cx="6858000" cy="9144000"/>
  <p:embeddedFontLst>
    <p:embeddedFont>
      <p:font typeface="Advent Pro Medium" pitchFamily="2" charset="77"/>
      <p:regular r:id="rId30"/>
      <p:bold r:id="rId31"/>
      <p:italic r:id="rId32"/>
      <p:boldItalic r:id="rId33"/>
    </p:embeddedFont>
    <p:embeddedFont>
      <p:font typeface="Minecraft" panose="02000603000000000000" pitchFamily="2" charset="0"/>
      <p:regular r:id="rId34"/>
    </p:embeddedFont>
    <p:embeddedFont>
      <p:font typeface="Orbitron ExtraBold" pitchFamily="2" charset="0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2B90E-F67C-49D4-891A-740E2BBF2544}" v="50" dt="2023-02-10T08:51:28.123"/>
  </p1510:revLst>
</p1510:revInfo>
</file>

<file path=ppt/tableStyles.xml><?xml version="1.0" encoding="utf-8"?>
<a:tblStyleLst xmlns:a="http://schemas.openxmlformats.org/drawingml/2006/main" def="{EBC2F5A3-79FD-4E02-AA8C-56934A645C94}">
  <a:tblStyle styleId="{EBC2F5A3-79FD-4E02-AA8C-56934A645C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>
        <p:scale>
          <a:sx n="75" d="100"/>
          <a:sy n="75" d="100"/>
        </p:scale>
        <p:origin x="1998" y="12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kar Oskar" userId="1f5c3f8007d0bd24" providerId="LiveId" clId="{A2A2B90E-F67C-49D4-891A-740E2BBF2544}"/>
    <pc:docChg chg="modSld">
      <pc:chgData name="Oskar Oskar" userId="1f5c3f8007d0bd24" providerId="LiveId" clId="{A2A2B90E-F67C-49D4-891A-740E2BBF2544}" dt="2023-02-10T08:52:49.339" v="102" actId="1036"/>
      <pc:docMkLst>
        <pc:docMk/>
      </pc:docMkLst>
      <pc:sldChg chg="modSp mod modAnim">
        <pc:chgData name="Oskar Oskar" userId="1f5c3f8007d0bd24" providerId="LiveId" clId="{A2A2B90E-F67C-49D4-891A-740E2BBF2544}" dt="2023-02-10T08:52:49.339" v="102" actId="1036"/>
        <pc:sldMkLst>
          <pc:docMk/>
          <pc:sldMk cId="0" sldId="277"/>
        </pc:sldMkLst>
        <pc:picChg chg="mod">
          <ac:chgData name="Oskar Oskar" userId="1f5c3f8007d0bd24" providerId="LiveId" clId="{A2A2B90E-F67C-49D4-891A-740E2BBF2544}" dt="2023-02-10T08:52:43.610" v="88" actId="1035"/>
          <ac:picMkLst>
            <pc:docMk/>
            <pc:sldMk cId="0" sldId="277"/>
            <ac:picMk id="10" creationId="{77B8D7C2-3D28-C6EF-50F3-44380AA2AC0D}"/>
          </ac:picMkLst>
        </pc:picChg>
        <pc:picChg chg="mod">
          <ac:chgData name="Oskar Oskar" userId="1f5c3f8007d0bd24" providerId="LiveId" clId="{A2A2B90E-F67C-49D4-891A-740E2BBF2544}" dt="2023-02-10T08:52:49.339" v="102" actId="1036"/>
          <ac:picMkLst>
            <pc:docMk/>
            <pc:sldMk cId="0" sldId="277"/>
            <ac:picMk id="41" creationId="{61FCDC1D-ABC6-2C1B-89EA-2EA86C1544A0}"/>
          </ac:picMkLst>
        </pc:picChg>
      </pc:sldChg>
      <pc:sldChg chg="modTransition modAnim">
        <pc:chgData name="Oskar Oskar" userId="1f5c3f8007d0bd24" providerId="LiveId" clId="{A2A2B90E-F67C-49D4-891A-740E2BBF2544}" dt="2023-02-10T08:51:28.123" v="66"/>
        <pc:sldMkLst>
          <pc:docMk/>
          <pc:sldMk cId="2908561138" sldId="345"/>
        </pc:sldMkLst>
      </pc:sldChg>
      <pc:sldChg chg="modSp mod">
        <pc:chgData name="Oskar Oskar" userId="1f5c3f8007d0bd24" providerId="LiveId" clId="{A2A2B90E-F67C-49D4-891A-740E2BBF2544}" dt="2023-02-10T08:47:00.434" v="29"/>
        <pc:sldMkLst>
          <pc:docMk/>
          <pc:sldMk cId="4023807" sldId="349"/>
        </pc:sldMkLst>
        <pc:spChg chg="mod">
          <ac:chgData name="Oskar Oskar" userId="1f5c3f8007d0bd24" providerId="LiveId" clId="{A2A2B90E-F67C-49D4-891A-740E2BBF2544}" dt="2023-02-10T08:47:00.434" v="29"/>
          <ac:spMkLst>
            <pc:docMk/>
            <pc:sldMk cId="4023807" sldId="349"/>
            <ac:spMk id="19" creationId="{B6C26562-AB1B-66BE-83B2-BF45E5629456}"/>
          </ac:spMkLst>
        </pc:spChg>
      </pc:sldChg>
    </pc:docChg>
  </pc:docChgLst>
  <pc:docChgLst>
    <pc:chgData name="Oskar Oskar" userId="1f5c3f8007d0bd24" providerId="LiveId" clId="{9BF8696D-1C39-3C40-8857-55CBBCBB728C}"/>
    <pc:docChg chg="undo custSel addSld modSld">
      <pc:chgData name="Oskar Oskar" userId="1f5c3f8007d0bd24" providerId="LiveId" clId="{9BF8696D-1C39-3C40-8857-55CBBCBB728C}" dt="2023-02-10T10:07:51.106" v="217" actId="20577"/>
      <pc:docMkLst>
        <pc:docMk/>
      </pc:docMkLst>
      <pc:sldChg chg="addSp delSp modSp modTransition addAnim delAnim">
        <pc:chgData name="Oskar Oskar" userId="1f5c3f8007d0bd24" providerId="LiveId" clId="{9BF8696D-1C39-3C40-8857-55CBBCBB728C}" dt="2023-02-10T10:07:34.878" v="200" actId="20577"/>
        <pc:sldMkLst>
          <pc:docMk/>
          <pc:sldMk cId="0" sldId="277"/>
        </pc:sldMkLst>
        <pc:spChg chg="del">
          <ac:chgData name="Oskar Oskar" userId="1f5c3f8007d0bd24" providerId="LiveId" clId="{9BF8696D-1C39-3C40-8857-55CBBCBB728C}" dt="2023-02-09T20:59:00.124" v="71" actId="478"/>
          <ac:spMkLst>
            <pc:docMk/>
            <pc:sldMk cId="0" sldId="277"/>
            <ac:spMk id="11" creationId="{8106E96F-5FC8-0374-E261-F701CEE7AE1C}"/>
          </ac:spMkLst>
        </pc:spChg>
        <pc:spChg chg="del">
          <ac:chgData name="Oskar Oskar" userId="1f5c3f8007d0bd24" providerId="LiveId" clId="{9BF8696D-1C39-3C40-8857-55CBBCBB728C}" dt="2023-02-09T20:58:40.500" v="68" actId="478"/>
          <ac:spMkLst>
            <pc:docMk/>
            <pc:sldMk cId="0" sldId="277"/>
            <ac:spMk id="19" creationId="{B6C26562-AB1B-66BE-83B2-BF45E5629456}"/>
          </ac:spMkLst>
        </pc:spChg>
        <pc:spChg chg="add del mod">
          <ac:chgData name="Oskar Oskar" userId="1f5c3f8007d0bd24" providerId="LiveId" clId="{9BF8696D-1C39-3C40-8857-55CBBCBB728C}" dt="2023-02-09T20:58:56.112" v="70" actId="478"/>
          <ac:spMkLst>
            <pc:docMk/>
            <pc:sldMk cId="0" sldId="277"/>
            <ac:spMk id="23" creationId="{C6783599-8FEF-E1A1-8EC6-2A0B8B9A9471}"/>
          </ac:spMkLst>
        </pc:spChg>
        <pc:spChg chg="add mod">
          <ac:chgData name="Oskar Oskar" userId="1f5c3f8007d0bd24" providerId="LiveId" clId="{9BF8696D-1C39-3C40-8857-55CBBCBB728C}" dt="2023-02-10T10:07:34.878" v="200" actId="20577"/>
          <ac:spMkLst>
            <pc:docMk/>
            <pc:sldMk cId="0" sldId="277"/>
            <ac:spMk id="25" creationId="{213985BC-8139-0740-57BF-DCEE4444A522}"/>
          </ac:spMkLst>
        </pc:spChg>
        <pc:spChg chg="add">
          <ac:chgData name="Oskar Oskar" userId="1f5c3f8007d0bd24" providerId="LiveId" clId="{9BF8696D-1C39-3C40-8857-55CBBCBB728C}" dt="2023-02-09T20:59:18.276" v="75" actId="22"/>
          <ac:spMkLst>
            <pc:docMk/>
            <pc:sldMk cId="0" sldId="277"/>
            <ac:spMk id="27" creationId="{E33B2CDC-9653-EAF0-7980-DFEDD830A6C7}"/>
          </ac:spMkLst>
        </pc:spChg>
        <pc:spChg chg="del">
          <ac:chgData name="Oskar Oskar" userId="1f5c3f8007d0bd24" providerId="LiveId" clId="{9BF8696D-1C39-3C40-8857-55CBBCBB728C}" dt="2023-02-09T20:58:51.895" v="69" actId="478"/>
          <ac:spMkLst>
            <pc:docMk/>
            <pc:sldMk cId="0" sldId="277"/>
            <ac:spMk id="11353" creationId="{00000000-0000-0000-0000-000000000000}"/>
          </ac:spMkLst>
        </pc:spChg>
        <pc:grpChg chg="del mod">
          <ac:chgData name="Oskar Oskar" userId="1f5c3f8007d0bd24" providerId="LiveId" clId="{9BF8696D-1C39-3C40-8857-55CBBCBB728C}" dt="2023-02-09T20:48:48.979" v="11" actId="478"/>
          <ac:grpSpMkLst>
            <pc:docMk/>
            <pc:sldMk cId="0" sldId="277"/>
            <ac:grpSpMk id="3" creationId="{8CB0C95A-7DED-BEF6-644D-E4538E8A7AF8}"/>
          </ac:grpSpMkLst>
        </pc:grpChg>
        <pc:grpChg chg="del mod">
          <ac:chgData name="Oskar Oskar" userId="1f5c3f8007d0bd24" providerId="LiveId" clId="{9BF8696D-1C39-3C40-8857-55CBBCBB728C}" dt="2023-02-09T20:48:42.035" v="9" actId="478"/>
          <ac:grpSpMkLst>
            <pc:docMk/>
            <pc:sldMk cId="0" sldId="277"/>
            <ac:grpSpMk id="14" creationId="{F0B465E9-3217-F2B5-C7B2-9B07051B03AC}"/>
          </ac:grpSpMkLst>
        </pc:grpChg>
        <pc:grpChg chg="add">
          <ac:chgData name="Oskar Oskar" userId="1f5c3f8007d0bd24" providerId="LiveId" clId="{9BF8696D-1C39-3C40-8857-55CBBCBB728C}" dt="2023-02-09T20:59:28.431" v="76" actId="22"/>
          <ac:grpSpMkLst>
            <pc:docMk/>
            <pc:sldMk cId="0" sldId="277"/>
            <ac:grpSpMk id="33" creationId="{5A650B10-D7D8-B098-5AD1-2B7C3D83BAF1}"/>
          </ac:grpSpMkLst>
        </pc:grpChg>
        <pc:grpChg chg="add">
          <ac:chgData name="Oskar Oskar" userId="1f5c3f8007d0bd24" providerId="LiveId" clId="{9BF8696D-1C39-3C40-8857-55CBBCBB728C}" dt="2023-02-09T20:59:42.406" v="77" actId="22"/>
          <ac:grpSpMkLst>
            <pc:docMk/>
            <pc:sldMk cId="0" sldId="277"/>
            <ac:grpSpMk id="39" creationId="{DE580153-4C0D-6306-6FEC-9EC85AED3FA3}"/>
          </ac:grpSpMkLst>
        </pc:grpChg>
        <pc:picChg chg="del mod ord">
          <ac:chgData name="Oskar Oskar" userId="1f5c3f8007d0bd24" providerId="LiveId" clId="{9BF8696D-1C39-3C40-8857-55CBBCBB728C}" dt="2023-02-09T21:02:05.748" v="92" actId="21"/>
          <ac:picMkLst>
            <pc:docMk/>
            <pc:sldMk cId="0" sldId="277"/>
            <ac:picMk id="2" creationId="{C9536B27-11AB-D067-2D0F-3D55BC867AF8}"/>
          </ac:picMkLst>
        </pc:picChg>
        <pc:picChg chg="add mod">
          <ac:chgData name="Oskar Oskar" userId="1f5c3f8007d0bd24" providerId="LiveId" clId="{9BF8696D-1C39-3C40-8857-55CBBCBB728C}" dt="2023-02-10T10:07:21.884" v="186" actId="1076"/>
          <ac:picMkLst>
            <pc:docMk/>
            <pc:sldMk cId="0" sldId="277"/>
            <ac:picMk id="4" creationId="{1D44919A-7E12-23E6-DA9E-98848E309A8D}"/>
          </ac:picMkLst>
        </pc:picChg>
        <pc:picChg chg="add del">
          <ac:chgData name="Oskar Oskar" userId="1f5c3f8007d0bd24" providerId="LiveId" clId="{9BF8696D-1C39-3C40-8857-55CBBCBB728C}" dt="2023-02-09T20:50:39.795" v="16" actId="931"/>
          <ac:picMkLst>
            <pc:docMk/>
            <pc:sldMk cId="0" sldId="277"/>
            <ac:picMk id="6" creationId="{B4155E28-1109-1899-B8DA-597498463BBF}"/>
          </ac:picMkLst>
        </pc:picChg>
        <pc:picChg chg="add mod">
          <ac:chgData name="Oskar Oskar" userId="1f5c3f8007d0bd24" providerId="LiveId" clId="{9BF8696D-1C39-3C40-8857-55CBBCBB728C}" dt="2023-02-09T20:51:09.142" v="21" actId="1076"/>
          <ac:picMkLst>
            <pc:docMk/>
            <pc:sldMk cId="0" sldId="277"/>
            <ac:picMk id="7" creationId="{E8B47400-257C-059E-0A25-8817DB7D7789}"/>
          </ac:picMkLst>
        </pc:picChg>
        <pc:picChg chg="add del mod">
          <ac:chgData name="Oskar Oskar" userId="1f5c3f8007d0bd24" providerId="LiveId" clId="{9BF8696D-1C39-3C40-8857-55CBBCBB728C}" dt="2023-02-09T20:52:52.721" v="25" actId="21"/>
          <ac:picMkLst>
            <pc:docMk/>
            <pc:sldMk cId="0" sldId="277"/>
            <ac:picMk id="8" creationId="{7BCCD19A-53A6-3251-AF65-F6AB39E8CB8F}"/>
          </ac:picMkLst>
        </pc:picChg>
        <pc:picChg chg="add mod">
          <ac:chgData name="Oskar Oskar" userId="1f5c3f8007d0bd24" providerId="LiveId" clId="{9BF8696D-1C39-3C40-8857-55CBBCBB728C}" dt="2023-02-09T20:55:48.311" v="42" actId="14100"/>
          <ac:picMkLst>
            <pc:docMk/>
            <pc:sldMk cId="0" sldId="277"/>
            <ac:picMk id="10" creationId="{77B8D7C2-3D28-C6EF-50F3-44380AA2AC0D}"/>
          </ac:picMkLst>
        </pc:picChg>
        <pc:picChg chg="del">
          <ac:chgData name="Oskar Oskar" userId="1f5c3f8007d0bd24" providerId="LiveId" clId="{9BF8696D-1C39-3C40-8857-55CBBCBB728C}" dt="2023-02-09T20:48:44.609" v="10" actId="478"/>
          <ac:picMkLst>
            <pc:docMk/>
            <pc:sldMk cId="0" sldId="277"/>
            <ac:picMk id="13" creationId="{C636487A-4CAF-2E9B-34A2-0DA22749D05C}"/>
          </ac:picMkLst>
        </pc:picChg>
        <pc:picChg chg="add mod">
          <ac:chgData name="Oskar Oskar" userId="1f5c3f8007d0bd24" providerId="LiveId" clId="{9BF8696D-1C39-3C40-8857-55CBBCBB728C}" dt="2023-02-09T20:57:42.202" v="56" actId="14100"/>
          <ac:picMkLst>
            <pc:docMk/>
            <pc:sldMk cId="0" sldId="277"/>
            <ac:picMk id="17" creationId="{EDA0330C-D6A1-1F5B-B0BE-6FB774E0D066}"/>
          </ac:picMkLst>
        </pc:picChg>
        <pc:picChg chg="del mod">
          <ac:chgData name="Oskar Oskar" userId="1f5c3f8007d0bd24" providerId="LiveId" clId="{9BF8696D-1C39-3C40-8857-55CBBCBB728C}" dt="2023-02-09T20:48:37.446" v="8" actId="478"/>
          <ac:picMkLst>
            <pc:docMk/>
            <pc:sldMk cId="0" sldId="277"/>
            <ac:picMk id="18" creationId="{D0848AC4-D9DD-E4DB-E014-9699267C98F5}"/>
          </ac:picMkLst>
        </pc:picChg>
        <pc:picChg chg="add del mod">
          <ac:chgData name="Oskar Oskar" userId="1f5c3f8007d0bd24" providerId="LiveId" clId="{9BF8696D-1C39-3C40-8857-55CBBCBB728C}" dt="2023-02-09T20:58:32.750" v="67" actId="478"/>
          <ac:picMkLst>
            <pc:docMk/>
            <pc:sldMk cId="0" sldId="277"/>
            <ac:picMk id="21" creationId="{EA571E94-44D0-727A-1ED2-AFA68D2F150F}"/>
          </ac:picMkLst>
        </pc:picChg>
        <pc:picChg chg="add mod ord">
          <ac:chgData name="Oskar Oskar" userId="1f5c3f8007d0bd24" providerId="LiveId" clId="{9BF8696D-1C39-3C40-8857-55CBBCBB728C}" dt="2023-02-09T21:09:00.142" v="132" actId="1076"/>
          <ac:picMkLst>
            <pc:docMk/>
            <pc:sldMk cId="0" sldId="277"/>
            <ac:picMk id="41" creationId="{61FCDC1D-ABC6-2C1B-89EA-2EA86C1544A0}"/>
          </ac:picMkLst>
        </pc:picChg>
        <pc:picChg chg="add del mod">
          <ac:chgData name="Oskar Oskar" userId="1f5c3f8007d0bd24" providerId="LiveId" clId="{9BF8696D-1C39-3C40-8857-55CBBCBB728C}" dt="2023-02-10T10:06:57.663" v="178" actId="478"/>
          <ac:picMkLst>
            <pc:docMk/>
            <pc:sldMk cId="0" sldId="277"/>
            <ac:picMk id="42" creationId="{9EB80F2C-75A1-D2B3-F85E-9E51E1D17F19}"/>
          </ac:picMkLst>
        </pc:picChg>
        <pc:picChg chg="add del mod ord">
          <ac:chgData name="Oskar Oskar" userId="1f5c3f8007d0bd24" providerId="LiveId" clId="{9BF8696D-1C39-3C40-8857-55CBBCBB728C}" dt="2023-02-09T21:08:29.866" v="128" actId="478"/>
          <ac:picMkLst>
            <pc:docMk/>
            <pc:sldMk cId="0" sldId="277"/>
            <ac:picMk id="44" creationId="{F025FE0F-B137-5CE3-E52C-9CA6B96A13B7}"/>
          </ac:picMkLst>
        </pc:picChg>
        <pc:picChg chg="add del mod ord">
          <ac:chgData name="Oskar Oskar" userId="1f5c3f8007d0bd24" providerId="LiveId" clId="{9BF8696D-1C39-3C40-8857-55CBBCBB728C}" dt="2023-02-09T21:10:22.257" v="137" actId="478"/>
          <ac:picMkLst>
            <pc:docMk/>
            <pc:sldMk cId="0" sldId="277"/>
            <ac:picMk id="46" creationId="{0B9E26AC-1F25-89FF-E8C7-34EB85BC8BBE}"/>
          </ac:picMkLst>
        </pc:picChg>
        <pc:picChg chg="add mod ord">
          <ac:chgData name="Oskar Oskar" userId="1f5c3f8007d0bd24" providerId="LiveId" clId="{9BF8696D-1C39-3C40-8857-55CBBCBB728C}" dt="2023-02-09T21:10:40.243" v="141" actId="171"/>
          <ac:picMkLst>
            <pc:docMk/>
            <pc:sldMk cId="0" sldId="277"/>
            <ac:picMk id="48" creationId="{B00D6E3C-B7A1-3E91-05FA-6392B0182515}"/>
          </ac:picMkLst>
        </pc:picChg>
      </pc:sldChg>
      <pc:sldChg chg="addSp delSp modSp">
        <pc:chgData name="Oskar Oskar" userId="1f5c3f8007d0bd24" providerId="LiveId" clId="{9BF8696D-1C39-3C40-8857-55CBBCBB728C}" dt="2023-02-10T10:07:51.106" v="217" actId="20577"/>
        <pc:sldMkLst>
          <pc:docMk/>
          <pc:sldMk cId="2908561138" sldId="345"/>
        </pc:sldMkLst>
        <pc:spChg chg="add del">
          <ac:chgData name="Oskar Oskar" userId="1f5c3f8007d0bd24" providerId="LiveId" clId="{9BF8696D-1C39-3C40-8857-55CBBCBB728C}" dt="2023-02-09T20:59:11.069" v="74" actId="22"/>
          <ac:spMkLst>
            <pc:docMk/>
            <pc:sldMk cId="2908561138" sldId="345"/>
            <ac:spMk id="33" creationId="{0322415D-C997-9A19-5870-A9AE535F2CFA}"/>
          </ac:spMkLst>
        </pc:spChg>
        <pc:spChg chg="mod">
          <ac:chgData name="Oskar Oskar" userId="1f5c3f8007d0bd24" providerId="LiveId" clId="{9BF8696D-1C39-3C40-8857-55CBBCBB728C}" dt="2023-02-10T10:07:51.106" v="217" actId="20577"/>
          <ac:spMkLst>
            <pc:docMk/>
            <pc:sldMk cId="2908561138" sldId="345"/>
            <ac:spMk id="12205" creationId="{C675F8F1-E14F-95A8-1037-4F3B1DA1191C}"/>
          </ac:spMkLst>
        </pc:spChg>
        <pc:grpChg chg="mod">
          <ac:chgData name="Oskar Oskar" userId="1f5c3f8007d0bd24" providerId="LiveId" clId="{9BF8696D-1C39-3C40-8857-55CBBCBB728C}" dt="2023-02-10T10:06:30.937" v="151" actId="1076"/>
          <ac:grpSpMkLst>
            <pc:docMk/>
            <pc:sldMk cId="2908561138" sldId="345"/>
            <ac:grpSpMk id="7" creationId="{7336C1AA-881C-DF2D-DA10-DFE813253020}"/>
          </ac:grpSpMkLst>
        </pc:grpChg>
        <pc:grpChg chg="mod">
          <ac:chgData name="Oskar Oskar" userId="1f5c3f8007d0bd24" providerId="LiveId" clId="{9BF8696D-1C39-3C40-8857-55CBBCBB728C}" dt="2023-02-10T10:06:26.390" v="150" actId="1076"/>
          <ac:grpSpMkLst>
            <pc:docMk/>
            <pc:sldMk cId="2908561138" sldId="345"/>
            <ac:grpSpMk id="12198" creationId="{44D0631F-79E3-B128-792E-BB463C302CD3}"/>
          </ac:grpSpMkLst>
        </pc:grpChg>
        <pc:picChg chg="add del mod">
          <ac:chgData name="Oskar Oskar" userId="1f5c3f8007d0bd24" providerId="LiveId" clId="{9BF8696D-1C39-3C40-8857-55CBBCBB728C}" dt="2023-02-09T20:53:16.699" v="31" actId="21"/>
          <ac:picMkLst>
            <pc:docMk/>
            <pc:sldMk cId="2908561138" sldId="345"/>
            <ac:picMk id="6" creationId="{838DA9FA-7536-F5CB-7E5B-FE07333D14C3}"/>
          </ac:picMkLst>
        </pc:picChg>
        <pc:picChg chg="mod">
          <ac:chgData name="Oskar Oskar" userId="1f5c3f8007d0bd24" providerId="LiveId" clId="{9BF8696D-1C39-3C40-8857-55CBBCBB728C}" dt="2023-02-10T10:06:16.718" v="148" actId="1076"/>
          <ac:picMkLst>
            <pc:docMk/>
            <pc:sldMk cId="2908561138" sldId="345"/>
            <ac:picMk id="12207" creationId="{796AD82C-A01F-4FC8-034A-A610755E7159}"/>
          </ac:picMkLst>
        </pc:picChg>
      </pc:sldChg>
      <pc:sldChg chg="add">
        <pc:chgData name="Oskar Oskar" userId="1f5c3f8007d0bd24" providerId="LiveId" clId="{9BF8696D-1C39-3C40-8857-55CBBCBB728C}" dt="2023-02-09T20:47:46.768" v="6" actId="571"/>
        <pc:sldMkLst>
          <pc:docMk/>
          <pc:sldMk cId="4023807" sldId="3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7" name="Google Shape;10307;ga2b3d69dc3_2_14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8" name="Google Shape;10308;ga2b3d69dc3_2_14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4341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828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250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6" name="Google Shape;10416;ga2b3d69dc3_2_1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7" name="Google Shape;10417;ga2b3d69dc3_2_12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95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605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75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333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720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3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0" name="Google Shape;100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1" name="Google Shape;100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627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6" name="Google Shape;10416;ga2b3d69dc3_2_1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7" name="Google Shape;10417;ga2b3d69dc3_2_12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555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3" name="Google Shape;12213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4" name="Google Shape;12214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3" name="Google Shape;12213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4" name="Google Shape;12214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522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0" name="Google Shape;11350;ga2b3d69dc3_2_1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1" name="Google Shape;11351;ga2b3d69dc3_2_1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0" name="Google Shape;11350;ga2b3d69dc3_2_1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1" name="Google Shape;11351;ga2b3d69dc3_2_1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5" name="Google Shape;14445;g6edfa80311_0_36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6" name="Google Shape;14446;g6edfa80311_0_36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" name="Google Shape;11345;gab35b81d5b_0_25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6" name="Google Shape;11346;gab35b81d5b_0_25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4" name="Google Shape;11114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5" name="Google Shape;11115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52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4" name="Google Shape;11114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5" name="Google Shape;11115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5" name="Google Shape;10195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6" name="Google Shape;10196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64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8" name="Google Shape;10358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9" name="Google Shape;10359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842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8" name="Google Shape;10698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9" name="Google Shape;10699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06" name="Google Shape;3706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707" name="Google Shape;3707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708" name="Google Shape;3708;p22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709" name="Google Shape;3709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7" name="Google Shape;3757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38" name="Google Shape;4038;p22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4039" name="Google Shape;4039;p22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4040" name="Google Shape;4040;p22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1" name="Google Shape;4041;p22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2" name="Google Shape;4042;p22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3" name="Google Shape;4043;p22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4" name="Google Shape;4044;p22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5" name="Google Shape;4045;p22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6" name="Google Shape;4046;p22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7" name="Google Shape;4047;p22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8" name="Google Shape;4048;p22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9" name="Google Shape;4049;p22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0" name="Google Shape;4050;p22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1" name="Google Shape;4051;p22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2" name="Google Shape;4052;p22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3" name="Google Shape;4053;p22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4" name="Google Shape;4054;p22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5" name="Google Shape;4055;p22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6" name="Google Shape;4056;p22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7" name="Google Shape;4057;p22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8" name="Google Shape;4058;p22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9" name="Google Shape;4059;p22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0" name="Google Shape;4060;p22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1" name="Google Shape;4061;p22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2" name="Google Shape;4062;p22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3" name="Google Shape;4063;p22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4" name="Google Shape;4064;p22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5" name="Google Shape;4065;p22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6" name="Google Shape;4066;p22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7" name="Google Shape;4067;p22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8" name="Google Shape;4068;p22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9" name="Google Shape;4069;p22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0" name="Google Shape;4070;p22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1" name="Google Shape;4071;p22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2" name="Google Shape;4072;p22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3" name="Google Shape;4073;p22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88" name="Google Shape;4088;p22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4089" name="Google Shape;4089;p22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4090" name="Google Shape;4090;p22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1" name="Google Shape;4091;p22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2" name="Google Shape;4092;p22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093" name="Google Shape;4093;p22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4094" name="Google Shape;4094;p22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5" name="Google Shape;4095;p22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6" name="Google Shape;4096;p22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2" name="Google Shape;5192;p27"/>
          <p:cNvGrpSpPr/>
          <p:nvPr/>
        </p:nvGrpSpPr>
        <p:grpSpPr>
          <a:xfrm>
            <a:off x="322655" y="362054"/>
            <a:ext cx="949170" cy="474582"/>
            <a:chOff x="311697" y="-12"/>
            <a:chExt cx="4437449" cy="2218709"/>
          </a:xfrm>
        </p:grpSpPr>
        <p:sp>
          <p:nvSpPr>
            <p:cNvPr id="5193" name="Google Shape;519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4" name="Google Shape;519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5" name="Google Shape;519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6" name="Google Shape;519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7" name="Google Shape;519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8" name="Google Shape;519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9" name="Google Shape;519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0" name="Google Shape;520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1" name="Google Shape;520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2" name="Google Shape;520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3" name="Google Shape;520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4" name="Google Shape;520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5" name="Google Shape;520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6" name="Google Shape;520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7" name="Google Shape;520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8" name="Google Shape;520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9" name="Google Shape;520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0" name="Google Shape;521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1" name="Google Shape;521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2" name="Google Shape;521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3" name="Google Shape;521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4" name="Google Shape;521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5" name="Google Shape;521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6" name="Google Shape;521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7" name="Google Shape;521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8" name="Google Shape;521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9" name="Google Shape;521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0" name="Google Shape;522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1" name="Google Shape;522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2" name="Google Shape;522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3" name="Google Shape;522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4" name="Google Shape;522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5" name="Google Shape;522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6" name="Google Shape;522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7" name="Google Shape;522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8" name="Google Shape;522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9" name="Google Shape;522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0" name="Google Shape;523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1" name="Google Shape;523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2" name="Google Shape;523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3" name="Google Shape;523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4" name="Google Shape;523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5" name="Google Shape;523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6" name="Google Shape;523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7" name="Google Shape;523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8" name="Google Shape;523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9" name="Google Shape;523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0" name="Google Shape;524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1" name="Google Shape;524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2" name="Google Shape;524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3" name="Google Shape;524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4" name="Google Shape;524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5" name="Google Shape;524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6" name="Google Shape;524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7" name="Google Shape;524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8" name="Google Shape;524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9" name="Google Shape;524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0" name="Google Shape;525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1" name="Google Shape;525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2" name="Google Shape;525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3" name="Google Shape;525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4" name="Google Shape;525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5" name="Google Shape;525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6" name="Google Shape;525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7" name="Google Shape;525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8" name="Google Shape;525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9" name="Google Shape;525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0" name="Google Shape;526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1" name="Google Shape;526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2" name="Google Shape;526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3" name="Google Shape;526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4" name="Google Shape;526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5" name="Google Shape;526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6" name="Google Shape;526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7" name="Google Shape;526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8" name="Google Shape;526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9" name="Google Shape;526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0" name="Google Shape;527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1" name="Google Shape;527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2" name="Google Shape;527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3" name="Google Shape;527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4" name="Google Shape;527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5" name="Google Shape;527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6" name="Google Shape;527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7" name="Google Shape;527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8" name="Google Shape;527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9" name="Google Shape;527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0" name="Google Shape;528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1" name="Google Shape;528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2" name="Google Shape;528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3" name="Google Shape;528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4" name="Google Shape;528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5" name="Google Shape;528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6" name="Google Shape;528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7" name="Google Shape;528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8" name="Google Shape;528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9" name="Google Shape;528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0" name="Google Shape;529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1" name="Google Shape;529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2" name="Google Shape;529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3" name="Google Shape;529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4" name="Google Shape;529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5" name="Google Shape;529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6" name="Google Shape;529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7" name="Google Shape;529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8" name="Google Shape;529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9" name="Google Shape;529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0" name="Google Shape;530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1" name="Google Shape;530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2" name="Google Shape;530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3" name="Google Shape;530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4" name="Google Shape;530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5" name="Google Shape;530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6" name="Google Shape;530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7" name="Google Shape;530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8" name="Google Shape;530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9" name="Google Shape;530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0" name="Google Shape;531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1" name="Google Shape;531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2" name="Google Shape;531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3" name="Google Shape;531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4" name="Google Shape;531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5" name="Google Shape;531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6" name="Google Shape;531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7" name="Google Shape;531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8" name="Google Shape;531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9" name="Google Shape;531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0" name="Google Shape;532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1" name="Google Shape;532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2" name="Google Shape;532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3" name="Google Shape;532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4" name="Google Shape;532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5" name="Google Shape;532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6" name="Google Shape;532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7" name="Google Shape;532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8" name="Google Shape;532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9" name="Google Shape;532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0" name="Google Shape;533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1" name="Google Shape;533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2" name="Google Shape;533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3" name="Google Shape;533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4" name="Google Shape;533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5" name="Google Shape;533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6" name="Google Shape;533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7" name="Google Shape;533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8" name="Google Shape;533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9" name="Google Shape;533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0" name="Google Shape;534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1" name="Google Shape;534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2" name="Google Shape;534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3" name="Google Shape;534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4" name="Google Shape;534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5" name="Google Shape;534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6" name="Google Shape;534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7" name="Google Shape;534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8" name="Google Shape;534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9" name="Google Shape;534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0" name="Google Shape;535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1" name="Google Shape;535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2" name="Google Shape;535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3" name="Google Shape;535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4" name="Google Shape;535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5" name="Google Shape;535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6" name="Google Shape;535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7" name="Google Shape;535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8" name="Google Shape;535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9" name="Google Shape;535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0" name="Google Shape;536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1" name="Google Shape;536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2" name="Google Shape;536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3" name="Google Shape;536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4" name="Google Shape;536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5" name="Google Shape;536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6" name="Google Shape;536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7" name="Google Shape;536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8" name="Google Shape;536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9" name="Google Shape;536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0" name="Google Shape;537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1" name="Google Shape;537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2" name="Google Shape;537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3" name="Google Shape;537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4" name="Google Shape;537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5" name="Google Shape;537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6" name="Google Shape;537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7" name="Google Shape;537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8" name="Google Shape;537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9" name="Google Shape;537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0" name="Google Shape;538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1" name="Google Shape;538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2" name="Google Shape;538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3" name="Google Shape;538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4" name="Google Shape;538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5" name="Google Shape;538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6" name="Google Shape;538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7" name="Google Shape;538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8" name="Google Shape;538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9" name="Google Shape;538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0" name="Google Shape;539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1" name="Google Shape;539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2" name="Google Shape;539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3" name="Google Shape;539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4" name="Google Shape;539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5" name="Google Shape;539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6" name="Google Shape;539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7" name="Google Shape;539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8" name="Google Shape;539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9" name="Google Shape;539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0" name="Google Shape;540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1" name="Google Shape;540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2" name="Google Shape;540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3" name="Google Shape;540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4" name="Google Shape;540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5" name="Google Shape;540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6" name="Google Shape;540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7" name="Google Shape;540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8" name="Google Shape;540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9" name="Google Shape;540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0" name="Google Shape;541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1" name="Google Shape;541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2" name="Google Shape;541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3" name="Google Shape;541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4" name="Google Shape;541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5" name="Google Shape;541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6" name="Google Shape;541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7" name="Google Shape;541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8" name="Google Shape;541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9" name="Google Shape;541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0" name="Google Shape;542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1" name="Google Shape;542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2" name="Google Shape;542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3" name="Google Shape;542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4" name="Google Shape;542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5" name="Google Shape;542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6" name="Google Shape;542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542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8" name="Google Shape;542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9" name="Google Shape;542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0" name="Google Shape;543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1" name="Google Shape;543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2" name="Google Shape;543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3" name="Google Shape;543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4" name="Google Shape;543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5" name="Google Shape;543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6" name="Google Shape;543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7" name="Google Shape;543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8" name="Google Shape;543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9" name="Google Shape;543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0" name="Google Shape;544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1" name="Google Shape;544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2" name="Google Shape;544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3" name="Google Shape;544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4" name="Google Shape;544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5" name="Google Shape;544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6" name="Google Shape;544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7" name="Google Shape;544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8" name="Google Shape;544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5" name="Google Shape;545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6" name="Google Shape;545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7" name="Google Shape;545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8" name="Google Shape;545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9" name="Google Shape;545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0" name="Google Shape;546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1" name="Google Shape;546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2" name="Google Shape;546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3" name="Google Shape;546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4" name="Google Shape;546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5" name="Google Shape;546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6" name="Google Shape;546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7" name="Google Shape;546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8" name="Google Shape;546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9" name="Google Shape;546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0" name="Google Shape;547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1" name="Google Shape;547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2" name="Google Shape;547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3" name="Google Shape;547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4" name="Google Shape;547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5" name="Google Shape;547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6" name="Google Shape;547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7" name="Google Shape;547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8" name="Google Shape;547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9" name="Google Shape;547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0" name="Google Shape;548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1" name="Google Shape;548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2" name="Google Shape;548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3" name="Google Shape;548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4" name="Google Shape;548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5" name="Google Shape;548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6" name="Google Shape;548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7" name="Google Shape;548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8" name="Google Shape;548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9" name="Google Shape;548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0" name="Google Shape;549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1" name="Google Shape;549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2" name="Google Shape;549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9" name="Google Shape;551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0" name="Google Shape;552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22" name="Google Shape;5522;p27"/>
          <p:cNvGrpSpPr/>
          <p:nvPr/>
        </p:nvGrpSpPr>
        <p:grpSpPr>
          <a:xfrm>
            <a:off x="8049776" y="2065878"/>
            <a:ext cx="1443946" cy="721968"/>
            <a:chOff x="311697" y="-12"/>
            <a:chExt cx="4437449" cy="2218709"/>
          </a:xfrm>
        </p:grpSpPr>
        <p:sp>
          <p:nvSpPr>
            <p:cNvPr id="5523" name="Google Shape;552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7" name="Google Shape;554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8" name="Google Shape;554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4" name="Google Shape;557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5" name="Google Shape;557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3" name="Google Shape;560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4" name="Google Shape;560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5" name="Google Shape;560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6" name="Google Shape;560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3" name="Google Shape;573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4" name="Google Shape;573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5" name="Google Shape;573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6" name="Google Shape;573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7" name="Google Shape;573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8" name="Google Shape;573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9" name="Google Shape;573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0" name="Google Shape;574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1" name="Google Shape;574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2" name="Google Shape;574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3" name="Google Shape;574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4" name="Google Shape;574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5" name="Google Shape;574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6" name="Google Shape;574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7" name="Google Shape;574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8" name="Google Shape;574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9" name="Google Shape;574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0" name="Google Shape;575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1" name="Google Shape;575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2" name="Google Shape;575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3" name="Google Shape;575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4" name="Google Shape;575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5" name="Google Shape;575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6" name="Google Shape;575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7" name="Google Shape;575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8" name="Google Shape;575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9" name="Google Shape;575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0" name="Google Shape;576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1" name="Google Shape;576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2" name="Google Shape;576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3" name="Google Shape;576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4" name="Google Shape;576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5" name="Google Shape;576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6" name="Google Shape;576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7" name="Google Shape;576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8" name="Google Shape;576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9" name="Google Shape;576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0" name="Google Shape;577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1" name="Google Shape;577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2" name="Google Shape;577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3" name="Google Shape;577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4" name="Google Shape;577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5" name="Google Shape;577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6" name="Google Shape;577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7" name="Google Shape;577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8" name="Google Shape;577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9" name="Google Shape;577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0" name="Google Shape;578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1" name="Google Shape;578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2" name="Google Shape;578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3" name="Google Shape;578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4" name="Google Shape;578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5" name="Google Shape;578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6" name="Google Shape;578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7" name="Google Shape;578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8" name="Google Shape;578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9" name="Google Shape;578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0" name="Google Shape;579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1" name="Google Shape;579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2" name="Google Shape;579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3" name="Google Shape;579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4" name="Google Shape;579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5" name="Google Shape;579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6" name="Google Shape;579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7" name="Google Shape;579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8" name="Google Shape;579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9" name="Google Shape;579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0" name="Google Shape;580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1" name="Google Shape;580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2" name="Google Shape;580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3" name="Google Shape;580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4" name="Google Shape;580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5" name="Google Shape;580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6" name="Google Shape;580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7" name="Google Shape;580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8" name="Google Shape;580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9" name="Google Shape;580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0" name="Google Shape;581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1" name="Google Shape;581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2" name="Google Shape;581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3" name="Google Shape;581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4" name="Google Shape;581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5" name="Google Shape;581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6" name="Google Shape;581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7" name="Google Shape;581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8" name="Google Shape;581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9" name="Google Shape;581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0" name="Google Shape;582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1" name="Google Shape;582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2" name="Google Shape;582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3" name="Google Shape;582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4" name="Google Shape;582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5" name="Google Shape;582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6" name="Google Shape;582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7" name="Google Shape;582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8" name="Google Shape;582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9" name="Google Shape;582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0" name="Google Shape;583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1" name="Google Shape;583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2" name="Google Shape;583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3" name="Google Shape;583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4" name="Google Shape;583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5" name="Google Shape;583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6" name="Google Shape;583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7" name="Google Shape;583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8" name="Google Shape;583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9" name="Google Shape;583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0" name="Google Shape;584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1" name="Google Shape;584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2" name="Google Shape;584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3" name="Google Shape;584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4" name="Google Shape;584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5" name="Google Shape;584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6" name="Google Shape;584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7" name="Google Shape;584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8" name="Google Shape;584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9" name="Google Shape;584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0" name="Google Shape;585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1" name="Google Shape;585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52" name="Google Shape;5852;p27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5853" name="Google Shape;5853;p27"/>
            <p:cNvGrpSpPr/>
            <p:nvPr/>
          </p:nvGrpSpPr>
          <p:grpSpPr>
            <a:xfrm>
              <a:off x="4156107" y="3310126"/>
              <a:ext cx="831787" cy="721972"/>
              <a:chOff x="2788951" y="3310126"/>
              <a:chExt cx="831787" cy="721972"/>
            </a:xfrm>
          </p:grpSpPr>
          <p:sp>
            <p:nvSpPr>
              <p:cNvPr id="5854" name="Google Shape;5854;p27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5" name="Google Shape;5855;p27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6" name="Google Shape;5856;p27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7" name="Google Shape;5857;p27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8" name="Google Shape;5858;p27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59" name="Google Shape;5859;p27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0" name="Google Shape;5860;p27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1" name="Google Shape;5861;p27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2" name="Google Shape;5862;p27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3" name="Google Shape;5863;p27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4" name="Google Shape;5864;p27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5" name="Google Shape;5865;p27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6" name="Google Shape;5866;p27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7" name="Google Shape;5867;p27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8" name="Google Shape;5868;p27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9" name="Google Shape;5869;p27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0" name="Google Shape;5870;p27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1" name="Google Shape;5871;p27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2" name="Google Shape;5872;p27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3" name="Google Shape;5873;p27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4" name="Google Shape;5874;p27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5" name="Google Shape;5875;p27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6" name="Google Shape;5876;p27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7" name="Google Shape;5877;p27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8" name="Google Shape;5878;p27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79" name="Google Shape;5879;p27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0" name="Google Shape;5880;p27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1" name="Google Shape;5881;p27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2" name="Google Shape;5882;p27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3" name="Google Shape;5883;p27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4" name="Google Shape;5884;p27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5" name="Google Shape;5885;p27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6" name="Google Shape;5886;p27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7" name="Google Shape;5887;p27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8" name="Google Shape;5888;p27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89" name="Google Shape;5889;p27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0" name="Google Shape;5890;p27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1" name="Google Shape;5891;p27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2" name="Google Shape;5892;p27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3" name="Google Shape;5893;p27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4" name="Google Shape;5894;p27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5" name="Google Shape;5895;p27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6" name="Google Shape;5896;p27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7" name="Google Shape;5897;p27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8" name="Google Shape;5898;p27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9" name="Google Shape;5899;p27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0" name="Google Shape;5900;p27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1" name="Google Shape;5901;p27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02" name="Google Shape;5902;p27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5903" name="Google Shape;5903;p27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4" name="Google Shape;5904;p27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05" name="Google Shape;5905;p27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906" name="Google Shape;5906;p27"/>
            <p:cNvSpPr/>
            <p:nvPr/>
          </p:nvSpPr>
          <p:spPr>
            <a:xfrm>
              <a:off x="22344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7" name="Google Shape;5907;p27"/>
            <p:cNvSpPr/>
            <p:nvPr/>
          </p:nvSpPr>
          <p:spPr>
            <a:xfrm>
              <a:off x="70606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9" name="Google Shape;5909;p2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5910" name="Google Shape;5910;p28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5911" name="Google Shape;5911;p28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5912" name="Google Shape;5912;p28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3" name="Google Shape;5913;p28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4" name="Google Shape;5914;p28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5" name="Google Shape;5915;p28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6" name="Google Shape;5916;p28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7" name="Google Shape;5917;p28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8" name="Google Shape;5918;p28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9" name="Google Shape;5919;p28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0" name="Google Shape;5920;p28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1" name="Google Shape;5921;p28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2" name="Google Shape;5922;p28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3" name="Google Shape;5923;p28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4" name="Google Shape;5924;p28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5" name="Google Shape;5925;p28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6" name="Google Shape;5926;p28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7" name="Google Shape;5927;p28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8" name="Google Shape;5928;p28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9" name="Google Shape;5929;p28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0" name="Google Shape;5930;p28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1" name="Google Shape;5931;p28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2" name="Google Shape;5932;p28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3" name="Google Shape;5933;p28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4" name="Google Shape;5934;p28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5" name="Google Shape;5935;p28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6" name="Google Shape;5936;p28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7" name="Google Shape;5937;p28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8" name="Google Shape;5938;p28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9" name="Google Shape;5939;p28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0" name="Google Shape;5940;p28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1" name="Google Shape;5941;p28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2" name="Google Shape;5942;p28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3" name="Google Shape;5943;p28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4" name="Google Shape;5944;p28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5" name="Google Shape;5945;p28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6" name="Google Shape;5946;p28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7" name="Google Shape;5947;p28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8" name="Google Shape;5948;p28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9" name="Google Shape;5949;p28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5950" name="Google Shape;5950;p28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1" name="Google Shape;5951;p28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2" name="Google Shape;5952;p28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3" name="Google Shape;5953;p28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4" name="Google Shape;5954;p28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5" name="Google Shape;5955;p28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6" name="Google Shape;5956;p28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957" name="Google Shape;5957;p28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5958" name="Google Shape;5958;p28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59" name="Google Shape;5959;p28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0" name="Google Shape;5960;p28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1" name="Google Shape;5961;p28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2" name="Google Shape;5962;p28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3" name="Google Shape;5963;p28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4" name="Google Shape;5964;p28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5" name="Google Shape;5965;p28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6" name="Google Shape;5966;p28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7" name="Google Shape;5967;p28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8" name="Google Shape;5968;p28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9" name="Google Shape;5969;p28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0" name="Google Shape;5970;p28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1" name="Google Shape;5971;p28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2" name="Google Shape;5972;p28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3" name="Google Shape;5973;p28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4" name="Google Shape;5974;p28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5" name="Google Shape;5975;p28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6" name="Google Shape;5976;p28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7" name="Google Shape;5977;p28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8" name="Google Shape;5978;p28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9" name="Google Shape;5979;p28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0" name="Google Shape;5980;p28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1" name="Google Shape;5981;p28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2" name="Google Shape;5982;p28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3" name="Google Shape;5983;p28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4" name="Google Shape;5984;p28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5" name="Google Shape;5985;p28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6" name="Google Shape;5986;p28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7" name="Google Shape;5987;p28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8" name="Google Shape;5988;p28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9" name="Google Shape;5989;p28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0" name="Google Shape;5990;p28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1" name="Google Shape;5991;p28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2" name="Google Shape;5992;p28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3" name="Google Shape;5993;p28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4" name="Google Shape;5994;p28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5" name="Google Shape;5995;p28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6" name="Google Shape;5996;p28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7" name="Google Shape;5997;p28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8" name="Google Shape;5998;p28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9" name="Google Shape;5999;p28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0" name="Google Shape;6000;p28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1" name="Google Shape;6001;p28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2" name="Google Shape;6002;p28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3" name="Google Shape;6003;p28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4" name="Google Shape;6004;p28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5" name="Google Shape;6005;p28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6" name="Google Shape;6006;p28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7" name="Google Shape;6007;p28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8" name="Google Shape;6008;p28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9" name="Google Shape;6009;p28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0" name="Google Shape;6010;p28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1" name="Google Shape;6011;p28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2" name="Google Shape;6012;p28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3" name="Google Shape;6013;p28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4" name="Google Shape;6014;p28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5" name="Google Shape;6015;p28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6" name="Google Shape;6016;p28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7" name="Google Shape;6017;p28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8" name="Google Shape;6018;p28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19" name="Google Shape;6019;p28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0" name="Google Shape;6020;p28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1" name="Google Shape;6021;p28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2" name="Google Shape;6022;p28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3" name="Google Shape;6023;p28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4" name="Google Shape;6024;p28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5" name="Google Shape;6025;p28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6" name="Google Shape;6026;p28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7" name="Google Shape;6027;p28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8" name="Google Shape;6028;p28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9" name="Google Shape;6029;p28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0" name="Google Shape;6030;p28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1" name="Google Shape;6031;p28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2" name="Google Shape;6032;p28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3" name="Google Shape;6033;p28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4" name="Google Shape;6034;p28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5" name="Google Shape;6035;p28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6" name="Google Shape;6036;p28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7" name="Google Shape;6037;p28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8" name="Google Shape;6038;p28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39" name="Google Shape;6039;p28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0" name="Google Shape;6040;p28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1" name="Google Shape;6041;p28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2" name="Google Shape;6042;p28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3" name="Google Shape;6043;p28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4" name="Google Shape;6044;p28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5" name="Google Shape;6045;p28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6" name="Google Shape;6046;p28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7" name="Google Shape;6047;p28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8" name="Google Shape;6048;p28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49" name="Google Shape;6049;p28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0" name="Google Shape;6050;p28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1" name="Google Shape;6051;p28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2" name="Google Shape;6052;p28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3" name="Google Shape;6053;p28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4" name="Google Shape;6054;p28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5" name="Google Shape;6055;p28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6" name="Google Shape;6056;p28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7" name="Google Shape;6057;p28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8" name="Google Shape;6058;p28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59" name="Google Shape;6059;p28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0" name="Google Shape;6060;p28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1" name="Google Shape;6061;p28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2" name="Google Shape;6062;p28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3" name="Google Shape;6063;p28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4" name="Google Shape;6064;p28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5" name="Google Shape;6065;p28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6" name="Google Shape;6066;p28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7" name="Google Shape;6067;p28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8" name="Google Shape;6068;p28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69" name="Google Shape;6069;p28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0" name="Google Shape;6070;p28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1" name="Google Shape;6071;p28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2" name="Google Shape;6072;p28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3" name="Google Shape;6073;p28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4" name="Google Shape;6074;p28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5" name="Google Shape;6075;p28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6" name="Google Shape;6076;p28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7" name="Google Shape;6077;p28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8" name="Google Shape;6078;p28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79" name="Google Shape;6079;p28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0" name="Google Shape;6080;p28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1" name="Google Shape;6081;p28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2" name="Google Shape;6082;p28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3" name="Google Shape;6083;p28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4" name="Google Shape;6084;p28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5" name="Google Shape;6085;p28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6" name="Google Shape;6086;p28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7" name="Google Shape;6087;p28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8" name="Google Shape;6088;p28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9" name="Google Shape;6089;p28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0" name="Google Shape;6090;p28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1" name="Google Shape;6091;p28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2" name="Google Shape;6092;p28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3" name="Google Shape;6093;p28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4" name="Google Shape;6094;p28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5" name="Google Shape;6095;p28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96" name="Google Shape;6096;p28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6097" name="Google Shape;6097;p28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6098" name="Google Shape;6098;p28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99" name="Google Shape;6099;p28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0" name="Google Shape;6100;p28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1" name="Google Shape;6101;p28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2" name="Google Shape;6102;p28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3" name="Google Shape;6103;p28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4" name="Google Shape;6104;p28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5" name="Google Shape;6105;p28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6" name="Google Shape;6106;p28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7" name="Google Shape;6107;p28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8" name="Google Shape;6108;p28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09" name="Google Shape;6109;p28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0" name="Google Shape;6110;p28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1" name="Google Shape;6111;p28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2" name="Google Shape;6112;p28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3" name="Google Shape;6113;p28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4" name="Google Shape;6114;p28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5" name="Google Shape;6115;p28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6" name="Google Shape;6116;p28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7" name="Google Shape;6117;p28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8" name="Google Shape;6118;p28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19" name="Google Shape;6119;p28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0" name="Google Shape;6120;p28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1" name="Google Shape;6121;p28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2" name="Google Shape;6122;p28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3" name="Google Shape;6123;p28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4" name="Google Shape;6124;p28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5" name="Google Shape;6125;p28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6" name="Google Shape;6126;p28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7" name="Google Shape;6127;p28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8" name="Google Shape;6128;p28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9" name="Google Shape;6129;p28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0" name="Google Shape;6130;p28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1" name="Google Shape;6131;p28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2" name="Google Shape;6132;p28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3" name="Google Shape;6133;p28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4" name="Google Shape;6134;p28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5" name="Google Shape;6135;p28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6" name="Google Shape;6136;p28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7" name="Google Shape;6137;p28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8" name="Google Shape;6138;p28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39" name="Google Shape;6139;p28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0" name="Google Shape;6140;p28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1" name="Google Shape;6141;p28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2" name="Google Shape;6142;p28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3" name="Google Shape;6143;p28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4" name="Google Shape;6144;p28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5" name="Google Shape;6145;p28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6" name="Google Shape;6146;p28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7" name="Google Shape;6147;p28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8" name="Google Shape;6148;p28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49" name="Google Shape;6149;p28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0" name="Google Shape;6150;p28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1" name="Google Shape;6151;p28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2" name="Google Shape;6152;p28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3" name="Google Shape;6153;p28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4" name="Google Shape;6154;p28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5" name="Google Shape;6155;p28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6" name="Google Shape;6156;p28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7" name="Google Shape;6157;p28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8" name="Google Shape;6158;p28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9" name="Google Shape;6159;p28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0" name="Google Shape;6160;p28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1" name="Google Shape;6161;p28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2" name="Google Shape;6162;p28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3" name="Google Shape;6163;p28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4" name="Google Shape;6164;p28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5" name="Google Shape;6165;p28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6" name="Google Shape;6166;p28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7" name="Google Shape;6167;p28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8" name="Google Shape;6168;p28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9" name="Google Shape;6169;p28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0" name="Google Shape;6170;p28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1" name="Google Shape;6171;p28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2" name="Google Shape;6172;p28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3" name="Google Shape;6173;p28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4" name="Google Shape;6174;p28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5" name="Google Shape;6175;p28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6" name="Google Shape;6176;p28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7" name="Google Shape;6177;p28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8" name="Google Shape;6178;p28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9" name="Google Shape;6179;p28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0" name="Google Shape;6180;p28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1" name="Google Shape;6181;p28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2" name="Google Shape;6182;p28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3" name="Google Shape;6183;p28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4" name="Google Shape;6184;p28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5" name="Google Shape;6185;p28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6" name="Google Shape;6186;p28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7" name="Google Shape;6187;p28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8" name="Google Shape;6188;p28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9" name="Google Shape;6189;p28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0" name="Google Shape;6190;p28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1" name="Google Shape;6191;p28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2" name="Google Shape;6192;p28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3" name="Google Shape;6193;p28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4" name="Google Shape;6194;p28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5" name="Google Shape;6195;p28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6" name="Google Shape;6196;p28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7" name="Google Shape;6197;p28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8" name="Google Shape;6198;p28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9" name="Google Shape;6199;p28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0" name="Google Shape;6200;p28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1" name="Google Shape;6201;p28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2" name="Google Shape;6202;p28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3" name="Google Shape;6203;p28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4" name="Google Shape;6204;p28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5" name="Google Shape;6205;p28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6" name="Google Shape;6206;p28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7" name="Google Shape;6207;p28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8" name="Google Shape;6208;p28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9" name="Google Shape;6209;p28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0" name="Google Shape;6210;p28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1" name="Google Shape;6211;p28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2" name="Google Shape;6212;p28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3" name="Google Shape;6213;p28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4" name="Google Shape;6214;p28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5" name="Google Shape;6215;p28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6" name="Google Shape;6216;p28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7" name="Google Shape;6217;p28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8" name="Google Shape;6218;p28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9" name="Google Shape;6219;p28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0" name="Google Shape;6220;p28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1" name="Google Shape;6221;p28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2" name="Google Shape;6222;p28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3" name="Google Shape;6223;p28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4" name="Google Shape;6224;p28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5" name="Google Shape;6225;p28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6" name="Google Shape;6226;p28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7" name="Google Shape;6227;p28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8" name="Google Shape;6228;p28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9" name="Google Shape;6229;p28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0" name="Google Shape;6230;p28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1" name="Google Shape;6231;p28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2" name="Google Shape;6232;p28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3" name="Google Shape;6233;p28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4" name="Google Shape;6234;p28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5" name="Google Shape;6235;p28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6" name="Google Shape;6236;p28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7" name="Google Shape;6237;p28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8" name="Google Shape;6238;p28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9" name="Google Shape;6239;p28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0" name="Google Shape;6240;p28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1" name="Google Shape;6241;p28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2" name="Google Shape;6242;p28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3" name="Google Shape;6243;p28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4" name="Google Shape;6244;p28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5" name="Google Shape;6245;p28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6" name="Google Shape;6246;p28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7" name="Google Shape;6247;p28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8" name="Google Shape;6248;p28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49" name="Google Shape;6249;p28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0" name="Google Shape;6250;p28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1" name="Google Shape;6251;p28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2" name="Google Shape;6252;p28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3" name="Google Shape;6253;p28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4" name="Google Shape;6254;p28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5" name="Google Shape;6255;p28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6" name="Google Shape;6256;p28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7" name="Google Shape;6257;p28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8" name="Google Shape;6258;p28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59" name="Google Shape;6259;p28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0" name="Google Shape;6260;p28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1" name="Google Shape;6261;p28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2" name="Google Shape;6262;p28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3" name="Google Shape;6263;p28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4" name="Google Shape;6264;p28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5" name="Google Shape;6265;p28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6" name="Google Shape;6266;p28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7" name="Google Shape;6267;p28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8" name="Google Shape;6268;p28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69" name="Google Shape;6269;p28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0" name="Google Shape;6270;p28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1" name="Google Shape;6271;p28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2" name="Google Shape;6272;p28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3" name="Google Shape;6273;p28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4" name="Google Shape;6274;p28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5" name="Google Shape;6275;p28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6" name="Google Shape;6276;p28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7" name="Google Shape;6277;p28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8" name="Google Shape;6278;p28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79" name="Google Shape;6279;p28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0" name="Google Shape;6280;p28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1" name="Google Shape;6281;p28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282" name="Google Shape;6282;p28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6283" name="Google Shape;6283;p28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4" name="Google Shape;6284;p28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5" name="Google Shape;6285;p28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6" name="Google Shape;6286;p28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7" name="Google Shape;6287;p28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8" name="Google Shape;6288;p28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289" name="Google Shape;6289;p28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6290" name="Google Shape;6290;p28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1" name="Google Shape;6291;p28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2" name="Google Shape;6292;p28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3" name="Google Shape;6293;p28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4" name="Google Shape;6294;p28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5" name="Google Shape;6295;p28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6" name="Google Shape;6296;p28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7" name="Google Shape;6297;p28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6298" name="Google Shape;6298;p28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0" name="Google Shape;6300;p29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6301" name="Google Shape;630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2" name="Google Shape;630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3" name="Google Shape;630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4" name="Google Shape;630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5" name="Google Shape;630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6" name="Google Shape;630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7" name="Google Shape;630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8" name="Google Shape;630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9" name="Google Shape;630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0" name="Google Shape;631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1" name="Google Shape;631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2" name="Google Shape;631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3" name="Google Shape;631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4" name="Google Shape;631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5" name="Google Shape;631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6" name="Google Shape;631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7" name="Google Shape;631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8" name="Google Shape;631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9" name="Google Shape;631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0" name="Google Shape;632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1" name="Google Shape;632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2" name="Google Shape;632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3" name="Google Shape;632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4" name="Google Shape;632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5" name="Google Shape;632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6" name="Google Shape;632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7" name="Google Shape;632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8" name="Google Shape;632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9" name="Google Shape;632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0" name="Google Shape;633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1" name="Google Shape;633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2" name="Google Shape;633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3" name="Google Shape;633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4" name="Google Shape;633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5" name="Google Shape;633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6" name="Google Shape;633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7" name="Google Shape;633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8" name="Google Shape;633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9" name="Google Shape;633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0" name="Google Shape;634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1" name="Google Shape;634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2" name="Google Shape;634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3" name="Google Shape;634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4" name="Google Shape;634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5" name="Google Shape;634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6" name="Google Shape;634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7" name="Google Shape;634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8" name="Google Shape;634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9" name="Google Shape;634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0" name="Google Shape;635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1" name="Google Shape;635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2" name="Google Shape;635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3" name="Google Shape;635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4" name="Google Shape;635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5" name="Google Shape;635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6" name="Google Shape;635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7" name="Google Shape;635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8" name="Google Shape;635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9" name="Google Shape;635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0" name="Google Shape;636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1" name="Google Shape;636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2" name="Google Shape;636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3" name="Google Shape;636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4" name="Google Shape;636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5" name="Google Shape;636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6" name="Google Shape;636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7" name="Google Shape;636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8" name="Google Shape;636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9" name="Google Shape;636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0" name="Google Shape;637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1" name="Google Shape;637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2" name="Google Shape;637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3" name="Google Shape;637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4" name="Google Shape;637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5" name="Google Shape;637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6" name="Google Shape;637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7" name="Google Shape;637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8" name="Google Shape;637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9" name="Google Shape;637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0" name="Google Shape;638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1" name="Google Shape;638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2" name="Google Shape;638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3" name="Google Shape;638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4" name="Google Shape;638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5" name="Google Shape;638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6" name="Google Shape;638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7" name="Google Shape;638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8" name="Google Shape;638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9" name="Google Shape;638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0" name="Google Shape;639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1" name="Google Shape;639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2" name="Google Shape;639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3" name="Google Shape;639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4" name="Google Shape;639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5" name="Google Shape;639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6" name="Google Shape;639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7" name="Google Shape;639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8" name="Google Shape;639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9" name="Google Shape;639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0" name="Google Shape;640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1" name="Google Shape;640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2" name="Google Shape;640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3" name="Google Shape;640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4" name="Google Shape;640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5" name="Google Shape;640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6" name="Google Shape;640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7" name="Google Shape;640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8" name="Google Shape;640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9" name="Google Shape;640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0" name="Google Shape;641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1" name="Google Shape;641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2" name="Google Shape;641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3" name="Google Shape;641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4" name="Google Shape;641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5" name="Google Shape;641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6" name="Google Shape;641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7" name="Google Shape;641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8" name="Google Shape;641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9" name="Google Shape;641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0" name="Google Shape;642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1" name="Google Shape;642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2" name="Google Shape;642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3" name="Google Shape;642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4" name="Google Shape;642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5" name="Google Shape;642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6" name="Google Shape;642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7" name="Google Shape;642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8" name="Google Shape;642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9" name="Google Shape;642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0" name="Google Shape;643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1" name="Google Shape;643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2" name="Google Shape;643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3" name="Google Shape;643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4" name="Google Shape;643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5" name="Google Shape;643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6" name="Google Shape;643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7" name="Google Shape;643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8" name="Google Shape;643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9" name="Google Shape;643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0" name="Google Shape;644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1" name="Google Shape;644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2" name="Google Shape;644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3" name="Google Shape;644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4" name="Google Shape;644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5" name="Google Shape;644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6" name="Google Shape;644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7" name="Google Shape;644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8" name="Google Shape;644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9" name="Google Shape;644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0" name="Google Shape;645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1" name="Google Shape;645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2" name="Google Shape;645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3" name="Google Shape;645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4" name="Google Shape;645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5" name="Google Shape;645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6" name="Google Shape;645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7" name="Google Shape;645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8" name="Google Shape;645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9" name="Google Shape;645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0" name="Google Shape;646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1" name="Google Shape;646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2" name="Google Shape;646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3" name="Google Shape;646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4" name="Google Shape;646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5" name="Google Shape;646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6" name="Google Shape;646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7" name="Google Shape;646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8" name="Google Shape;646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9" name="Google Shape;646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0" name="Google Shape;647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1" name="Google Shape;647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2" name="Google Shape;647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3" name="Google Shape;647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4" name="Google Shape;647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5" name="Google Shape;647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6" name="Google Shape;647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7" name="Google Shape;647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8" name="Google Shape;647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9" name="Google Shape;647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0" name="Google Shape;648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1" name="Google Shape;648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2" name="Google Shape;648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3" name="Google Shape;648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4" name="Google Shape;648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5" name="Google Shape;648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6" name="Google Shape;648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7" name="Google Shape;648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8" name="Google Shape;648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9" name="Google Shape;648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0" name="Google Shape;649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1" name="Google Shape;649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2" name="Google Shape;649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3" name="Google Shape;649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4" name="Google Shape;649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5" name="Google Shape;649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6" name="Google Shape;649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7" name="Google Shape;649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8" name="Google Shape;649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9" name="Google Shape;649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0" name="Google Shape;650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1" name="Google Shape;650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2" name="Google Shape;650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3" name="Google Shape;650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4" name="Google Shape;650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5" name="Google Shape;650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6" name="Google Shape;650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7" name="Google Shape;650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8" name="Google Shape;650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9" name="Google Shape;650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0" name="Google Shape;651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1" name="Google Shape;651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2" name="Google Shape;651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3" name="Google Shape;651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4" name="Google Shape;651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5" name="Google Shape;651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6" name="Google Shape;651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7" name="Google Shape;651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8" name="Google Shape;651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9" name="Google Shape;651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0" name="Google Shape;652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1" name="Google Shape;652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2" name="Google Shape;652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3" name="Google Shape;652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4" name="Google Shape;652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5" name="Google Shape;652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6" name="Google Shape;652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7" name="Google Shape;652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8" name="Google Shape;652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9" name="Google Shape;652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0" name="Google Shape;653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1" name="Google Shape;653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2" name="Google Shape;653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3" name="Google Shape;653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4" name="Google Shape;653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5" name="Google Shape;653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6" name="Google Shape;653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7" name="Google Shape;653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8" name="Google Shape;653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9" name="Google Shape;653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0" name="Google Shape;654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1" name="Google Shape;654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2" name="Google Shape;654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3" name="Google Shape;654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4" name="Google Shape;654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5" name="Google Shape;654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6" name="Google Shape;654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7" name="Google Shape;654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8" name="Google Shape;654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9" name="Google Shape;654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0" name="Google Shape;655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1" name="Google Shape;655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2" name="Google Shape;655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3" name="Google Shape;655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4" name="Google Shape;655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5" name="Google Shape;655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6" name="Google Shape;655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7" name="Google Shape;655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8" name="Google Shape;655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9" name="Google Shape;655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0" name="Google Shape;656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1" name="Google Shape;656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2" name="Google Shape;656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3" name="Google Shape;656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4" name="Google Shape;656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5" name="Google Shape;656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6" name="Google Shape;656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7" name="Google Shape;656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8" name="Google Shape;656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9" name="Google Shape;656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0" name="Google Shape;657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1" name="Google Shape;657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2" name="Google Shape;657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3" name="Google Shape;657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4" name="Google Shape;657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5" name="Google Shape;657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6" name="Google Shape;657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7" name="Google Shape;657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8" name="Google Shape;657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9" name="Google Shape;657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658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1" name="Google Shape;658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2" name="Google Shape;658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3" name="Google Shape;658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4" name="Google Shape;658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5" name="Google Shape;658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6" name="Google Shape;658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7" name="Google Shape;658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8" name="Google Shape;658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9" name="Google Shape;658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0" name="Google Shape;659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1" name="Google Shape;659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2" name="Google Shape;659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3" name="Google Shape;659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4" name="Google Shape;659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5" name="Google Shape;659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6" name="Google Shape;659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7" name="Google Shape;659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8" name="Google Shape;659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9" name="Google Shape;659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0" name="Google Shape;660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1" name="Google Shape;660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2" name="Google Shape;660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3" name="Google Shape;660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4" name="Google Shape;660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5" name="Google Shape;660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6" name="Google Shape;660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7" name="Google Shape;660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8" name="Google Shape;660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9" name="Google Shape;660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0" name="Google Shape;661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1" name="Google Shape;661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2" name="Google Shape;661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3" name="Google Shape;661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4" name="Google Shape;661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5" name="Google Shape;661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6" name="Google Shape;661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7" name="Google Shape;661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8" name="Google Shape;661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9" name="Google Shape;661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0" name="Google Shape;662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1" name="Google Shape;662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2" name="Google Shape;662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3" name="Google Shape;662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4" name="Google Shape;662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5" name="Google Shape;662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6" name="Google Shape;662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7" name="Google Shape;662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8" name="Google Shape;662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9" name="Google Shape;662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30" name="Google Shape;6630;p29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6631" name="Google Shape;663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2" name="Google Shape;663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3" name="Google Shape;663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4" name="Google Shape;663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5" name="Google Shape;663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6" name="Google Shape;663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7" name="Google Shape;663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8" name="Google Shape;663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9" name="Google Shape;663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0" name="Google Shape;664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1" name="Google Shape;664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2" name="Google Shape;664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3" name="Google Shape;664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4" name="Google Shape;664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5" name="Google Shape;664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6" name="Google Shape;664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7" name="Google Shape;664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8" name="Google Shape;664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9" name="Google Shape;664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0" name="Google Shape;665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1" name="Google Shape;665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2" name="Google Shape;665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3" name="Google Shape;665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4" name="Google Shape;665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5" name="Google Shape;665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6" name="Google Shape;665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7" name="Google Shape;665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8" name="Google Shape;665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9" name="Google Shape;665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0" name="Google Shape;666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1" name="Google Shape;666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2" name="Google Shape;666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3" name="Google Shape;666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4" name="Google Shape;666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5" name="Google Shape;666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6" name="Google Shape;666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7" name="Google Shape;666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8" name="Google Shape;666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9" name="Google Shape;666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0" name="Google Shape;667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1" name="Google Shape;667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2" name="Google Shape;667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9" name="Google Shape;671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0" name="Google Shape;672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1" name="Google Shape;672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2" name="Google Shape;672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3" name="Google Shape;672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4" name="Google Shape;672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5" name="Google Shape;672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6" name="Google Shape;672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7" name="Google Shape;672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8" name="Google Shape;672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9" name="Google Shape;672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7" name="Google Shape;676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8" name="Google Shape;676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9" name="Google Shape;676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0" name="Google Shape;677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1" name="Google Shape;677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2" name="Google Shape;677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3" name="Google Shape;677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4" name="Google Shape;677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5" name="Google Shape;677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6" name="Google Shape;677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7" name="Google Shape;677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8" name="Google Shape;677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9" name="Google Shape;677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0" name="Google Shape;678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1" name="Google Shape;678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2" name="Google Shape;678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3" name="Google Shape;678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4" name="Google Shape;678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5" name="Google Shape;678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6" name="Google Shape;678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7" name="Google Shape;678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8" name="Google Shape;678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9" name="Google Shape;678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0" name="Google Shape;679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1" name="Google Shape;679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2" name="Google Shape;679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3" name="Google Shape;679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4" name="Google Shape;679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5" name="Google Shape;679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6" name="Google Shape;679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7" name="Google Shape;679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8" name="Google Shape;679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9" name="Google Shape;679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0" name="Google Shape;680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1" name="Google Shape;680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2" name="Google Shape;680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3" name="Google Shape;680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4" name="Google Shape;680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5" name="Google Shape;680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6" name="Google Shape;680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7" name="Google Shape;680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8" name="Google Shape;680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9" name="Google Shape;680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0" name="Google Shape;681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1" name="Google Shape;681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2" name="Google Shape;681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3" name="Google Shape;681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4" name="Google Shape;681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5" name="Google Shape;681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6" name="Google Shape;681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7" name="Google Shape;681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8" name="Google Shape;681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9" name="Google Shape;681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0" name="Google Shape;682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1" name="Google Shape;682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2" name="Google Shape;682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3" name="Google Shape;682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4" name="Google Shape;682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5" name="Google Shape;682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6" name="Google Shape;682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7" name="Google Shape;682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8" name="Google Shape;682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9" name="Google Shape;682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0" name="Google Shape;683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1" name="Google Shape;683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2" name="Google Shape;683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3" name="Google Shape;683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4" name="Google Shape;683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5" name="Google Shape;683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6" name="Google Shape;683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7" name="Google Shape;683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8" name="Google Shape;683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9" name="Google Shape;683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0" name="Google Shape;684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1" name="Google Shape;684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2" name="Google Shape;684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3" name="Google Shape;684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4" name="Google Shape;684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5" name="Google Shape;684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6" name="Google Shape;684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7" name="Google Shape;684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8" name="Google Shape;684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9" name="Google Shape;684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0" name="Google Shape;685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1" name="Google Shape;685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2" name="Google Shape;685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3" name="Google Shape;685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4" name="Google Shape;685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5" name="Google Shape;685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6" name="Google Shape;685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7" name="Google Shape;685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9" name="Google Shape;685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0" name="Google Shape;686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1" name="Google Shape;686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2" name="Google Shape;686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3" name="Google Shape;686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4" name="Google Shape;686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5" name="Google Shape;686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6" name="Google Shape;686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7" name="Google Shape;686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8" name="Google Shape;686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9" name="Google Shape;686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0" name="Google Shape;687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1" name="Google Shape;687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2" name="Google Shape;687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3" name="Google Shape;687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4" name="Google Shape;687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5" name="Google Shape;687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6" name="Google Shape;687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7" name="Google Shape;687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8" name="Google Shape;687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9" name="Google Shape;687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0" name="Google Shape;688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1" name="Google Shape;688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2" name="Google Shape;688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3" name="Google Shape;688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4" name="Google Shape;688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5" name="Google Shape;688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6" name="Google Shape;688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7" name="Google Shape;688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8" name="Google Shape;688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9" name="Google Shape;688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0" name="Google Shape;689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1" name="Google Shape;689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2" name="Google Shape;689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3" name="Google Shape;689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4" name="Google Shape;689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5" name="Google Shape;689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6" name="Google Shape;689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7" name="Google Shape;689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8" name="Google Shape;689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9" name="Google Shape;689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0" name="Google Shape;690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1" name="Google Shape;690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2" name="Google Shape;690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3" name="Google Shape;690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4" name="Google Shape;690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5" name="Google Shape;690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6" name="Google Shape;690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7" name="Google Shape;690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8" name="Google Shape;690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9" name="Google Shape;690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0" name="Google Shape;691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1" name="Google Shape;691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2" name="Google Shape;691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3" name="Google Shape;691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4" name="Google Shape;691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5" name="Google Shape;691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6" name="Google Shape;691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7" name="Google Shape;691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8" name="Google Shape;691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9" name="Google Shape;691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0" name="Google Shape;692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1" name="Google Shape;692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2" name="Google Shape;692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3" name="Google Shape;692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4" name="Google Shape;692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5" name="Google Shape;692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6" name="Google Shape;692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7" name="Google Shape;692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8" name="Google Shape;692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9" name="Google Shape;692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0" name="Google Shape;693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1" name="Google Shape;693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2" name="Google Shape;693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3" name="Google Shape;693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4" name="Google Shape;693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5" name="Google Shape;693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6" name="Google Shape;693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7" name="Google Shape;693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8" name="Google Shape;693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9" name="Google Shape;693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0" name="Google Shape;694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1" name="Google Shape;694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2" name="Google Shape;694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3" name="Google Shape;694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4" name="Google Shape;694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5" name="Google Shape;694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6" name="Google Shape;694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7" name="Google Shape;694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8" name="Google Shape;694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9" name="Google Shape;694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0" name="Google Shape;695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1" name="Google Shape;695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2" name="Google Shape;695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3" name="Google Shape;695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4" name="Google Shape;695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5" name="Google Shape;695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6" name="Google Shape;695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7" name="Google Shape;695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8" name="Google Shape;695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9" name="Google Shape;695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60" name="Google Shape;6960;p29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6961" name="Google Shape;696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2" name="Google Shape;696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3" name="Google Shape;696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4" name="Google Shape;696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5" name="Google Shape;696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6" name="Google Shape;696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7" name="Google Shape;696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8" name="Google Shape;696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9" name="Google Shape;696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0" name="Google Shape;697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1" name="Google Shape;697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2" name="Google Shape;697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3" name="Google Shape;697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4" name="Google Shape;697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5" name="Google Shape;697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6" name="Google Shape;697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7" name="Google Shape;697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8" name="Google Shape;697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9" name="Google Shape;697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0" name="Google Shape;698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1" name="Google Shape;698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2" name="Google Shape;698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3" name="Google Shape;698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4" name="Google Shape;698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5" name="Google Shape;698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6" name="Google Shape;698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7" name="Google Shape;698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8" name="Google Shape;698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9" name="Google Shape;698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0" name="Google Shape;699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1" name="Google Shape;699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2" name="Google Shape;699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3" name="Google Shape;699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4" name="Google Shape;699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5" name="Google Shape;699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6" name="Google Shape;699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7" name="Google Shape;699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8" name="Google Shape;699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9" name="Google Shape;699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0" name="Google Shape;700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1" name="Google Shape;700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2" name="Google Shape;700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3" name="Google Shape;700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4" name="Google Shape;700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5" name="Google Shape;700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6" name="Google Shape;700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7" name="Google Shape;700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8" name="Google Shape;700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9" name="Google Shape;700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0" name="Google Shape;701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1" name="Google Shape;701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2" name="Google Shape;701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3" name="Google Shape;701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4" name="Google Shape;701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5" name="Google Shape;701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6" name="Google Shape;701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7" name="Google Shape;701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8" name="Google Shape;701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9" name="Google Shape;701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0" name="Google Shape;702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1" name="Google Shape;702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2" name="Google Shape;702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3" name="Google Shape;702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4" name="Google Shape;702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5" name="Google Shape;702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6" name="Google Shape;702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7" name="Google Shape;702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8" name="Google Shape;702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9" name="Google Shape;702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0" name="Google Shape;703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1" name="Google Shape;703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2" name="Google Shape;703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3" name="Google Shape;703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4" name="Google Shape;703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5" name="Google Shape;703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6" name="Google Shape;703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7" name="Google Shape;703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8" name="Google Shape;703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9" name="Google Shape;703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0" name="Google Shape;704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1" name="Google Shape;704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2" name="Google Shape;704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3" name="Google Shape;704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4" name="Google Shape;704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5" name="Google Shape;704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6" name="Google Shape;704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7" name="Google Shape;704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8" name="Google Shape;704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9" name="Google Shape;704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0" name="Google Shape;705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1" name="Google Shape;705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2" name="Google Shape;705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3" name="Google Shape;705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4" name="Google Shape;705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5" name="Google Shape;705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6" name="Google Shape;705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7" name="Google Shape;705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8" name="Google Shape;705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9" name="Google Shape;705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0" name="Google Shape;706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1" name="Google Shape;706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2" name="Google Shape;706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3" name="Google Shape;706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4" name="Google Shape;706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5" name="Google Shape;706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6" name="Google Shape;706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7" name="Google Shape;706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8" name="Google Shape;706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9" name="Google Shape;706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0" name="Google Shape;707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1" name="Google Shape;707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2" name="Google Shape;707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3" name="Google Shape;707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4" name="Google Shape;707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5" name="Google Shape;707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6" name="Google Shape;707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7" name="Google Shape;707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8" name="Google Shape;707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9" name="Google Shape;707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0" name="Google Shape;708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1" name="Google Shape;708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2" name="Google Shape;708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3" name="Google Shape;708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4" name="Google Shape;708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5" name="Google Shape;708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6" name="Google Shape;708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7" name="Google Shape;708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8" name="Google Shape;708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9" name="Google Shape;708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0" name="Google Shape;709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1" name="Google Shape;709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2" name="Google Shape;709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3" name="Google Shape;709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4" name="Google Shape;709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5" name="Google Shape;709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6" name="Google Shape;709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7" name="Google Shape;709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8" name="Google Shape;709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9" name="Google Shape;709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0" name="Google Shape;710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1" name="Google Shape;710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2" name="Google Shape;710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3" name="Google Shape;710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4" name="Google Shape;710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5" name="Google Shape;710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6" name="Google Shape;710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7" name="Google Shape;710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8" name="Google Shape;710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9" name="Google Shape;710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0" name="Google Shape;711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1" name="Google Shape;711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2" name="Google Shape;711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3" name="Google Shape;711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4" name="Google Shape;711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5" name="Google Shape;711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6" name="Google Shape;711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7" name="Google Shape;711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8" name="Google Shape;711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9" name="Google Shape;711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0" name="Google Shape;712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1" name="Google Shape;712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2" name="Google Shape;712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3" name="Google Shape;712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4" name="Google Shape;712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5" name="Google Shape;712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6" name="Google Shape;712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7" name="Google Shape;712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8" name="Google Shape;712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9" name="Google Shape;712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0" name="Google Shape;713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1" name="Google Shape;713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2" name="Google Shape;713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3" name="Google Shape;713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4" name="Google Shape;713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5" name="Google Shape;713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6" name="Google Shape;713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7" name="Google Shape;713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8" name="Google Shape;713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9" name="Google Shape;713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0" name="Google Shape;714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1" name="Google Shape;714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2" name="Google Shape;714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3" name="Google Shape;714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4" name="Google Shape;714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5" name="Google Shape;714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6" name="Google Shape;714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7" name="Google Shape;714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8" name="Google Shape;714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9" name="Google Shape;714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0" name="Google Shape;715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1" name="Google Shape;715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2" name="Google Shape;715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3" name="Google Shape;715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4" name="Google Shape;715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5" name="Google Shape;715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6" name="Google Shape;715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7" name="Google Shape;715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8" name="Google Shape;715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9" name="Google Shape;715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0" name="Google Shape;716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1" name="Google Shape;716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2" name="Google Shape;716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3" name="Google Shape;716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4" name="Google Shape;716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5" name="Google Shape;716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6" name="Google Shape;716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7" name="Google Shape;716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8" name="Google Shape;716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9" name="Google Shape;716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0" name="Google Shape;717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1" name="Google Shape;717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2" name="Google Shape;717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3" name="Google Shape;717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4" name="Google Shape;717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5" name="Google Shape;717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6" name="Google Shape;717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7" name="Google Shape;717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8" name="Google Shape;717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9" name="Google Shape;717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0" name="Google Shape;718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1" name="Google Shape;718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2" name="Google Shape;718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3" name="Google Shape;718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4" name="Google Shape;718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5" name="Google Shape;718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6" name="Google Shape;718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7" name="Google Shape;718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8" name="Google Shape;718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9" name="Google Shape;718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0" name="Google Shape;719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1" name="Google Shape;719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2" name="Google Shape;719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3" name="Google Shape;719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4" name="Google Shape;719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5" name="Google Shape;719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6" name="Google Shape;719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7" name="Google Shape;719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8" name="Google Shape;719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9" name="Google Shape;719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0" name="Google Shape;720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1" name="Google Shape;720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2" name="Google Shape;720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3" name="Google Shape;720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4" name="Google Shape;720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5" name="Google Shape;720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6" name="Google Shape;720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7" name="Google Shape;720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8" name="Google Shape;720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9" name="Google Shape;720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0" name="Google Shape;721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1" name="Google Shape;721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2" name="Google Shape;721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3" name="Google Shape;721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4" name="Google Shape;721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5" name="Google Shape;721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6" name="Google Shape;721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7" name="Google Shape;721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8" name="Google Shape;721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9" name="Google Shape;721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0" name="Google Shape;722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1" name="Google Shape;722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2" name="Google Shape;722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3" name="Google Shape;722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4" name="Google Shape;722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5" name="Google Shape;722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6" name="Google Shape;722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7" name="Google Shape;722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8" name="Google Shape;722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9" name="Google Shape;722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0" name="Google Shape;723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1" name="Google Shape;723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2" name="Google Shape;723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3" name="Google Shape;723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4" name="Google Shape;723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5" name="Google Shape;723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6" name="Google Shape;723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7" name="Google Shape;723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8" name="Google Shape;723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9" name="Google Shape;723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0" name="Google Shape;724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1" name="Google Shape;724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2" name="Google Shape;724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3" name="Google Shape;724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4" name="Google Shape;724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5" name="Google Shape;724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6" name="Google Shape;724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7" name="Google Shape;724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8" name="Google Shape;724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9" name="Google Shape;724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0" name="Google Shape;725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1" name="Google Shape;725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2" name="Google Shape;725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3" name="Google Shape;725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4" name="Google Shape;725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5" name="Google Shape;725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6" name="Google Shape;725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7" name="Google Shape;725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8" name="Google Shape;725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9" name="Google Shape;725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0" name="Google Shape;726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1" name="Google Shape;726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2" name="Google Shape;726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3" name="Google Shape;726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4" name="Google Shape;726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5" name="Google Shape;726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6" name="Google Shape;726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7" name="Google Shape;726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8" name="Google Shape;726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9" name="Google Shape;726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0" name="Google Shape;727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1" name="Google Shape;727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2" name="Google Shape;727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3" name="Google Shape;727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4" name="Google Shape;727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5" name="Google Shape;727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6" name="Google Shape;727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7" name="Google Shape;727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8" name="Google Shape;727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9" name="Google Shape;727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0" name="Google Shape;728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1" name="Google Shape;728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2" name="Google Shape;728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3" name="Google Shape;728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4" name="Google Shape;728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5" name="Google Shape;728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6" name="Google Shape;728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7" name="Google Shape;728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8" name="Google Shape;728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9" name="Google Shape;728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2">
    <p:bg>
      <p:bgPr>
        <a:solidFill>
          <a:schemeClr val="accent6"/>
        </a:solidFill>
        <a:effectLst/>
      </p:bgPr>
    </p:bg>
    <p:spTree>
      <p:nvGrpSpPr>
        <p:cNvPr id="1" name="Shape 9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0" name="Google Shape;9430;p41"/>
          <p:cNvSpPr txBox="1">
            <a:spLocks noGrp="1"/>
          </p:cNvSpPr>
          <p:nvPr>
            <p:ph type="body" idx="1"/>
          </p:nvPr>
        </p:nvSpPr>
        <p:spPr>
          <a:xfrm>
            <a:off x="2438550" y="1595750"/>
            <a:ext cx="42669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31" name="Google Shape;9431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432" name="Google Shape;9432;p41"/>
          <p:cNvGrpSpPr/>
          <p:nvPr/>
        </p:nvGrpSpPr>
        <p:grpSpPr>
          <a:xfrm flipH="1">
            <a:off x="229866" y="3976383"/>
            <a:ext cx="1096772" cy="1164857"/>
            <a:chOff x="7230575" y="3501811"/>
            <a:chExt cx="1540410" cy="1636035"/>
          </a:xfrm>
        </p:grpSpPr>
        <p:grpSp>
          <p:nvGrpSpPr>
            <p:cNvPr id="9433" name="Google Shape;9433;p41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9434" name="Google Shape;9434;p41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5" name="Google Shape;9435;p41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6" name="Google Shape;9436;p41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7" name="Google Shape;9437;p41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8" name="Google Shape;9438;p41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9" name="Google Shape;9439;p41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0" name="Google Shape;9440;p41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1" name="Google Shape;9441;p41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2" name="Google Shape;9442;p41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3" name="Google Shape;9443;p41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4" name="Google Shape;9444;p41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5" name="Google Shape;9445;p41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6" name="Google Shape;9446;p41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7" name="Google Shape;9447;p41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8" name="Google Shape;9448;p41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9" name="Google Shape;9449;p41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0" name="Google Shape;9450;p41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1" name="Google Shape;9451;p41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2" name="Google Shape;9452;p41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3" name="Google Shape;9453;p41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4" name="Google Shape;9454;p41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5" name="Google Shape;9455;p41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6" name="Google Shape;9456;p41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7" name="Google Shape;9457;p41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8" name="Google Shape;9458;p41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9" name="Google Shape;9459;p41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0" name="Google Shape;9460;p41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1" name="Google Shape;9461;p41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2" name="Google Shape;9462;p41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3" name="Google Shape;9463;p41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4" name="Google Shape;9464;p41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5" name="Google Shape;9465;p41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6" name="Google Shape;9466;p41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7" name="Google Shape;9467;p41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8" name="Google Shape;9468;p41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9" name="Google Shape;9469;p41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70" name="Google Shape;9470;p41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71" name="Google Shape;9471;p41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472" name="Google Shape;9472;p41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3" name="Google Shape;9473;p41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4" name="Google Shape;9474;p41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5" name="Google Shape;9475;p41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6" name="Google Shape;9476;p41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7" name="Google Shape;9477;p41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8" name="Google Shape;9478;p41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479" name="Google Shape;9479;p41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9480" name="Google Shape;9480;p41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1" name="Google Shape;9481;p41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2" name="Google Shape;9482;p41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3" name="Google Shape;9483;p41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4" name="Google Shape;9484;p41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5" name="Google Shape;9485;p41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6" name="Google Shape;9486;p41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7" name="Google Shape;9487;p41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8" name="Google Shape;9488;p41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9" name="Google Shape;9489;p41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0" name="Google Shape;9490;p41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1" name="Google Shape;9491;p41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2" name="Google Shape;9492;p41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3" name="Google Shape;9493;p41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4" name="Google Shape;9494;p41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5" name="Google Shape;9495;p41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6" name="Google Shape;9496;p41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7" name="Google Shape;9497;p41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8" name="Google Shape;9498;p41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9" name="Google Shape;9499;p41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0" name="Google Shape;9500;p41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1" name="Google Shape;9501;p41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2" name="Google Shape;9502;p41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3" name="Google Shape;9503;p41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4" name="Google Shape;9504;p41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5" name="Google Shape;9505;p41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6" name="Google Shape;9506;p41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7" name="Google Shape;9507;p41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8" name="Google Shape;9508;p41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9" name="Google Shape;9509;p41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0" name="Google Shape;9510;p41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1" name="Google Shape;9511;p41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2" name="Google Shape;9512;p41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3" name="Google Shape;9513;p41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4" name="Google Shape;9514;p41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5" name="Google Shape;9515;p41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6" name="Google Shape;9516;p41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7" name="Google Shape;9517;p41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8" name="Google Shape;9518;p41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9" name="Google Shape;9519;p41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0" name="Google Shape;9520;p41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1" name="Google Shape;9521;p41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2" name="Google Shape;9522;p41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3" name="Google Shape;9523;p41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4" name="Google Shape;9524;p41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5" name="Google Shape;9525;p41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6" name="Google Shape;9526;p41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7" name="Google Shape;9527;p41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8" name="Google Shape;9528;p41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9" name="Google Shape;9529;p41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0" name="Google Shape;9530;p41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1" name="Google Shape;9531;p41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2" name="Google Shape;9532;p41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3" name="Google Shape;9533;p41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4" name="Google Shape;9534;p41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5" name="Google Shape;9535;p41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6" name="Google Shape;9536;p41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7" name="Google Shape;9537;p41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8" name="Google Shape;9538;p41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9" name="Google Shape;9539;p41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0" name="Google Shape;9540;p41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1" name="Google Shape;9541;p41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2" name="Google Shape;9542;p41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3" name="Google Shape;9543;p41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4" name="Google Shape;9544;p41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5" name="Google Shape;9545;p41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6" name="Google Shape;9546;p41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7" name="Google Shape;9547;p41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8" name="Google Shape;9548;p41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9" name="Google Shape;9549;p41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0" name="Google Shape;9550;p41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1" name="Google Shape;9551;p41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2" name="Google Shape;9552;p41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3" name="Google Shape;9553;p41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4" name="Google Shape;9554;p41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5" name="Google Shape;9555;p41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6" name="Google Shape;9556;p41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7" name="Google Shape;9557;p41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8" name="Google Shape;9558;p41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9" name="Google Shape;9559;p41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0" name="Google Shape;9560;p41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1" name="Google Shape;9561;p41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2" name="Google Shape;9562;p41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3" name="Google Shape;9563;p41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4" name="Google Shape;9564;p41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5" name="Google Shape;9565;p41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6" name="Google Shape;9566;p41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7" name="Google Shape;9567;p41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8" name="Google Shape;9568;p41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9" name="Google Shape;9569;p41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0" name="Google Shape;9570;p41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1" name="Google Shape;9571;p41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2" name="Google Shape;9572;p41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3" name="Google Shape;9573;p41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4" name="Google Shape;9574;p41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5" name="Google Shape;9575;p41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6" name="Google Shape;9576;p41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7" name="Google Shape;9577;p41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8" name="Google Shape;9578;p41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9" name="Google Shape;9579;p41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0" name="Google Shape;9580;p41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1" name="Google Shape;9581;p41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2" name="Google Shape;9582;p41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3" name="Google Shape;9583;p41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4" name="Google Shape;9584;p41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5" name="Google Shape;9585;p41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6" name="Google Shape;9586;p41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7" name="Google Shape;9587;p41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8" name="Google Shape;9588;p41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9" name="Google Shape;9589;p41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0" name="Google Shape;9590;p41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1" name="Google Shape;9591;p41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2" name="Google Shape;9592;p41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3" name="Google Shape;9593;p41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4" name="Google Shape;9594;p41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5" name="Google Shape;9595;p41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6" name="Google Shape;9596;p41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7" name="Google Shape;9597;p41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8" name="Google Shape;9598;p41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9" name="Google Shape;9599;p41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0" name="Google Shape;9600;p41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1" name="Google Shape;9601;p41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2" name="Google Shape;9602;p41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3" name="Google Shape;9603;p41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4" name="Google Shape;9604;p41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5" name="Google Shape;9605;p41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6" name="Google Shape;9606;p41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7" name="Google Shape;9607;p41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8" name="Google Shape;9608;p41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09" name="Google Shape;9609;p41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0" name="Google Shape;9610;p41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1" name="Google Shape;9611;p41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2" name="Google Shape;9612;p41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3" name="Google Shape;9613;p41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4" name="Google Shape;9614;p41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5" name="Google Shape;9615;p41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6" name="Google Shape;9616;p41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7" name="Google Shape;9617;p41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18" name="Google Shape;9618;p41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619" name="Google Shape;9619;p41"/>
          <p:cNvGrpSpPr/>
          <p:nvPr/>
        </p:nvGrpSpPr>
        <p:grpSpPr>
          <a:xfrm flipH="1">
            <a:off x="1435631" y="4467454"/>
            <a:ext cx="717183" cy="761705"/>
            <a:chOff x="6163859" y="4325295"/>
            <a:chExt cx="1007280" cy="1069810"/>
          </a:xfrm>
        </p:grpSpPr>
        <p:sp>
          <p:nvSpPr>
            <p:cNvPr id="9620" name="Google Shape;9620;p41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1" name="Google Shape;9621;p41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2" name="Google Shape;9622;p41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3" name="Google Shape;9623;p41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4" name="Google Shape;9624;p41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5" name="Google Shape;9625;p41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6" name="Google Shape;9626;p41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7" name="Google Shape;9627;p41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8" name="Google Shape;9628;p41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9" name="Google Shape;9629;p41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0" name="Google Shape;9630;p41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1" name="Google Shape;9631;p41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2" name="Google Shape;9632;p41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3" name="Google Shape;9633;p41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4" name="Google Shape;9634;p41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5" name="Google Shape;9635;p41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6" name="Google Shape;9636;p41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7" name="Google Shape;9637;p41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8" name="Google Shape;9638;p41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9" name="Google Shape;9639;p41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0" name="Google Shape;9640;p41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1" name="Google Shape;9641;p41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2" name="Google Shape;9642;p41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3" name="Google Shape;9643;p41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4" name="Google Shape;9644;p41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5" name="Google Shape;9645;p41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6" name="Google Shape;9646;p41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7" name="Google Shape;9647;p41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8" name="Google Shape;9648;p41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9" name="Google Shape;9649;p41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0" name="Google Shape;9650;p41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1" name="Google Shape;9651;p41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2" name="Google Shape;9652;p41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3" name="Google Shape;9653;p41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4" name="Google Shape;9654;p41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5" name="Google Shape;9655;p41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6" name="Google Shape;9656;p41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7" name="Google Shape;9657;p41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8" name="Google Shape;9658;p41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9" name="Google Shape;9659;p41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0" name="Google Shape;9660;p41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1" name="Google Shape;9661;p41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2" name="Google Shape;9662;p41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3" name="Google Shape;9663;p41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4" name="Google Shape;9664;p41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5" name="Google Shape;9665;p41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6" name="Google Shape;9666;p41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7" name="Google Shape;9667;p41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8" name="Google Shape;9668;p41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9" name="Google Shape;9669;p41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0" name="Google Shape;9670;p41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1" name="Google Shape;9671;p41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2" name="Google Shape;9672;p41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3" name="Google Shape;9673;p41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4" name="Google Shape;9674;p41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5" name="Google Shape;9675;p41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6" name="Google Shape;9676;p41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7" name="Google Shape;9677;p41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8" name="Google Shape;9678;p41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9" name="Google Shape;9679;p41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0" name="Google Shape;9680;p41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1" name="Google Shape;9681;p41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2" name="Google Shape;9682;p41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3" name="Google Shape;9683;p41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4" name="Google Shape;9684;p41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5" name="Google Shape;9685;p41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6" name="Google Shape;9686;p41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7" name="Google Shape;9687;p41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8" name="Google Shape;9688;p41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9" name="Google Shape;9689;p41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0" name="Google Shape;9690;p41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1" name="Google Shape;9691;p41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2" name="Google Shape;9692;p41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3" name="Google Shape;9693;p41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4" name="Google Shape;9694;p41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5" name="Google Shape;9695;p41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6" name="Google Shape;9696;p41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7" name="Google Shape;9697;p41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8" name="Google Shape;9698;p41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9" name="Google Shape;9699;p41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0" name="Google Shape;9700;p41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1" name="Google Shape;9701;p41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2" name="Google Shape;9702;p41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3" name="Google Shape;9703;p41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4" name="Google Shape;9704;p41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5" name="Google Shape;9705;p41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6" name="Google Shape;9706;p41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7" name="Google Shape;9707;p41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8" name="Google Shape;9708;p41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9" name="Google Shape;9709;p41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0" name="Google Shape;9710;p41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1" name="Google Shape;9711;p41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2" name="Google Shape;9712;p41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3" name="Google Shape;9713;p41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4" name="Google Shape;9714;p41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5" name="Google Shape;9715;p41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6" name="Google Shape;9716;p41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7" name="Google Shape;9717;p41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8" name="Google Shape;9718;p41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9" name="Google Shape;9719;p41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0" name="Google Shape;9720;p41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1" name="Google Shape;9721;p41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2" name="Google Shape;9722;p41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3" name="Google Shape;9723;p41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4" name="Google Shape;9724;p41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5" name="Google Shape;9725;p41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6" name="Google Shape;9726;p41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7" name="Google Shape;9727;p41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8" name="Google Shape;9728;p41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9" name="Google Shape;9729;p41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0" name="Google Shape;9730;p41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1" name="Google Shape;9731;p41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2" name="Google Shape;9732;p41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3" name="Google Shape;9733;p41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4" name="Google Shape;9734;p41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5" name="Google Shape;9735;p41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6" name="Google Shape;9736;p41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7" name="Google Shape;9737;p41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8" name="Google Shape;9738;p41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9" name="Google Shape;9739;p41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0" name="Google Shape;9740;p41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1" name="Google Shape;9741;p41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2" name="Google Shape;9742;p41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3" name="Google Shape;9743;p41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4" name="Google Shape;9744;p41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5" name="Google Shape;9745;p41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6" name="Google Shape;9746;p41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7" name="Google Shape;9747;p41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8" name="Google Shape;9748;p41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9" name="Google Shape;9749;p41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0" name="Google Shape;9750;p41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1" name="Google Shape;9751;p41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2" name="Google Shape;9752;p41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3" name="Google Shape;9753;p41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4" name="Google Shape;9754;p41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5" name="Google Shape;9755;p41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6" name="Google Shape;9756;p41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7" name="Google Shape;9757;p41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8" name="Google Shape;9758;p41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9" name="Google Shape;9759;p41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0" name="Google Shape;9760;p41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1" name="Google Shape;9761;p41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2" name="Google Shape;9762;p41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3" name="Google Shape;9763;p41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4" name="Google Shape;9764;p41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5" name="Google Shape;9765;p41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6" name="Google Shape;9766;p41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7" name="Google Shape;9767;p41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8" name="Google Shape;9768;p41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9" name="Google Shape;9769;p41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0" name="Google Shape;9770;p41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1" name="Google Shape;9771;p41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2" name="Google Shape;9772;p41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3" name="Google Shape;9773;p41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4" name="Google Shape;9774;p41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5" name="Google Shape;9775;p41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6" name="Google Shape;9776;p41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7" name="Google Shape;9777;p41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8" name="Google Shape;9778;p41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9" name="Google Shape;9779;p41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0" name="Google Shape;9780;p41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1" name="Google Shape;9781;p41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2" name="Google Shape;9782;p41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3" name="Google Shape;9783;p41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4" name="Google Shape;9784;p41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5" name="Google Shape;9785;p41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6" name="Google Shape;9786;p41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7" name="Google Shape;9787;p41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8" name="Google Shape;9788;p41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9" name="Google Shape;9789;p41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0" name="Google Shape;9790;p41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1" name="Google Shape;9791;p41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2" name="Google Shape;9792;p41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3" name="Google Shape;9793;p41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4" name="Google Shape;9794;p41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5" name="Google Shape;9795;p41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6" name="Google Shape;9796;p41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7" name="Google Shape;9797;p41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8" name="Google Shape;9798;p41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9" name="Google Shape;9799;p41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0" name="Google Shape;9800;p41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1" name="Google Shape;9801;p41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2" name="Google Shape;9802;p41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3" name="Google Shape;9803;p41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BODY_1_1_3">
    <p:bg>
      <p:bgPr>
        <a:solidFill>
          <a:schemeClr val="accent6"/>
        </a:solidFill>
        <a:effectLst/>
      </p:bgPr>
    </p:bg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06" name="Google Shape;9806;p42"/>
          <p:cNvSpPr txBox="1">
            <a:spLocks noGrp="1"/>
          </p:cNvSpPr>
          <p:nvPr>
            <p:ph type="title" idx="2"/>
          </p:nvPr>
        </p:nvSpPr>
        <p:spPr>
          <a:xfrm flipH="1">
            <a:off x="4978865" y="186025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07" name="Google Shape;9807;p42"/>
          <p:cNvSpPr txBox="1">
            <a:spLocks noGrp="1"/>
          </p:cNvSpPr>
          <p:nvPr>
            <p:ph type="subTitle" idx="1"/>
          </p:nvPr>
        </p:nvSpPr>
        <p:spPr>
          <a:xfrm flipH="1">
            <a:off x="5225465" y="2205750"/>
            <a:ext cx="2595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08" name="Google Shape;9808;p42"/>
          <p:cNvSpPr txBox="1">
            <a:spLocks noGrp="1"/>
          </p:cNvSpPr>
          <p:nvPr>
            <p:ph type="title" idx="3"/>
          </p:nvPr>
        </p:nvSpPr>
        <p:spPr>
          <a:xfrm flipH="1">
            <a:off x="4978875" y="36224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09" name="Google Shape;9809;p42"/>
          <p:cNvSpPr txBox="1">
            <a:spLocks noGrp="1"/>
          </p:cNvSpPr>
          <p:nvPr>
            <p:ph type="subTitle" idx="4"/>
          </p:nvPr>
        </p:nvSpPr>
        <p:spPr>
          <a:xfrm flipH="1">
            <a:off x="5225469" y="3967930"/>
            <a:ext cx="2595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t point 1">
  <p:cSld name="MAIN_POINT_2">
    <p:spTree>
      <p:nvGrpSpPr>
        <p:cNvPr id="1" name="Shape 9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1" name="Google Shape;9811;p43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812" name="Google Shape;9812;p43"/>
          <p:cNvGrpSpPr/>
          <p:nvPr/>
        </p:nvGrpSpPr>
        <p:grpSpPr>
          <a:xfrm>
            <a:off x="8269395" y="2895949"/>
            <a:ext cx="322757" cy="2247555"/>
            <a:chOff x="5916125" y="1916625"/>
            <a:chExt cx="203350" cy="1416050"/>
          </a:xfrm>
        </p:grpSpPr>
        <p:sp>
          <p:nvSpPr>
            <p:cNvPr id="9813" name="Google Shape;9813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4" name="Google Shape;9814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5" name="Google Shape;9815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6" name="Google Shape;9816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7" name="Google Shape;9817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8" name="Google Shape;9818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9" name="Google Shape;9819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0" name="Google Shape;9820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1" name="Google Shape;9821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2" name="Google Shape;9822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3" name="Google Shape;9823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4" name="Google Shape;9824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5" name="Google Shape;9825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6" name="Google Shape;9826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7" name="Google Shape;9827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8" name="Google Shape;9828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9" name="Google Shape;9829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0" name="Google Shape;9830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1" name="Google Shape;9831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2" name="Google Shape;9832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3" name="Google Shape;9833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4" name="Google Shape;9834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5" name="Google Shape;9835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6" name="Google Shape;9836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7" name="Google Shape;9837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8" name="Google Shape;9838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9" name="Google Shape;9839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0" name="Google Shape;9840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1" name="Google Shape;9841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2" name="Google Shape;9842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3" name="Google Shape;9843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4" name="Google Shape;9844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5" name="Google Shape;9845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6" name="Google Shape;9846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7" name="Google Shape;9847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8" name="Google Shape;9848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9" name="Google Shape;9849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0" name="Google Shape;9850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1" name="Google Shape;9851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2" name="Google Shape;9852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3" name="Google Shape;9853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4" name="Google Shape;9854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5" name="Google Shape;9855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6" name="Google Shape;9856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7" name="Google Shape;9857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8" name="Google Shape;9858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59" name="Google Shape;9859;p43"/>
          <p:cNvGrpSpPr/>
          <p:nvPr/>
        </p:nvGrpSpPr>
        <p:grpSpPr>
          <a:xfrm rot="10800000" flipH="1">
            <a:off x="551845" y="-1"/>
            <a:ext cx="322757" cy="2247555"/>
            <a:chOff x="5916125" y="1916625"/>
            <a:chExt cx="203350" cy="1416050"/>
          </a:xfrm>
        </p:grpSpPr>
        <p:sp>
          <p:nvSpPr>
            <p:cNvPr id="9860" name="Google Shape;9860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1" name="Google Shape;9861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2" name="Google Shape;9862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3" name="Google Shape;9863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4" name="Google Shape;9864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5" name="Google Shape;9865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6" name="Google Shape;9866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7" name="Google Shape;9867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8" name="Google Shape;9868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9" name="Google Shape;9869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0" name="Google Shape;9870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1" name="Google Shape;9871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2" name="Google Shape;9872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3" name="Google Shape;9873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4" name="Google Shape;9874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5" name="Google Shape;9875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6" name="Google Shape;9876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7" name="Google Shape;9877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8" name="Google Shape;9878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9" name="Google Shape;9879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0" name="Google Shape;9880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1" name="Google Shape;9881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2" name="Google Shape;9882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3" name="Google Shape;9883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4" name="Google Shape;9884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5" name="Google Shape;9885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6" name="Google Shape;9886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7" name="Google Shape;9887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8" name="Google Shape;9888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9" name="Google Shape;9889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0" name="Google Shape;9890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1" name="Google Shape;9891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2" name="Google Shape;9892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3" name="Google Shape;9893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4" name="Google Shape;9894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5" name="Google Shape;9895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6" name="Google Shape;9896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7" name="Google Shape;9897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8" name="Google Shape;9898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9" name="Google Shape;9899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0" name="Google Shape;9900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1" name="Google Shape;9901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2" name="Google Shape;9902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3" name="Google Shape;9903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4" name="Google Shape;9904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5" name="Google Shape;9905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06" name="Google Shape;9906;p43"/>
          <p:cNvGrpSpPr/>
          <p:nvPr/>
        </p:nvGrpSpPr>
        <p:grpSpPr>
          <a:xfrm>
            <a:off x="302103" y="3881626"/>
            <a:ext cx="831787" cy="721972"/>
            <a:chOff x="2788951" y="3310126"/>
            <a:chExt cx="831787" cy="721972"/>
          </a:xfrm>
        </p:grpSpPr>
        <p:sp>
          <p:nvSpPr>
            <p:cNvPr id="9907" name="Google Shape;9907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8" name="Google Shape;9908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9" name="Google Shape;9909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0" name="Google Shape;9910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1" name="Google Shape;9911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2" name="Google Shape;9912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3" name="Google Shape;9913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4" name="Google Shape;9914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5" name="Google Shape;9915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6" name="Google Shape;9916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7" name="Google Shape;9917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8" name="Google Shape;9918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9" name="Google Shape;9919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0" name="Google Shape;9920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1" name="Google Shape;9921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2" name="Google Shape;9922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3" name="Google Shape;9923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4" name="Google Shape;9924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5" name="Google Shape;9925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6" name="Google Shape;9926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7" name="Google Shape;9927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8" name="Google Shape;9928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9" name="Google Shape;9929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0" name="Google Shape;9930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1" name="Google Shape;9931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2" name="Google Shape;9932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3" name="Google Shape;9933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4" name="Google Shape;9934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5" name="Google Shape;9935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6" name="Google Shape;9936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7" name="Google Shape;9937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8" name="Google Shape;9938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9" name="Google Shape;9939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0" name="Google Shape;9940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1" name="Google Shape;9941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2" name="Google Shape;9942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3" name="Google Shape;9943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4" name="Google Shape;9944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5" name="Google Shape;9945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6" name="Google Shape;9946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7" name="Google Shape;9947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8" name="Google Shape;9948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9" name="Google Shape;9949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0" name="Google Shape;9950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1" name="Google Shape;9951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2" name="Google Shape;9952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3" name="Google Shape;9953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4" name="Google Shape;9954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55" name="Google Shape;9955;p43"/>
          <p:cNvGrpSpPr/>
          <p:nvPr/>
        </p:nvGrpSpPr>
        <p:grpSpPr>
          <a:xfrm>
            <a:off x="-98650" y="4610925"/>
            <a:ext cx="9242700" cy="1302100"/>
            <a:chOff x="-98650" y="4010850"/>
            <a:chExt cx="9242700" cy="1302100"/>
          </a:xfrm>
        </p:grpSpPr>
        <p:sp>
          <p:nvSpPr>
            <p:cNvPr id="9956" name="Google Shape;9956;p43"/>
            <p:cNvSpPr/>
            <p:nvPr/>
          </p:nvSpPr>
          <p:spPr>
            <a:xfrm>
              <a:off x="-98650" y="4010850"/>
              <a:ext cx="9242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7" name="Google Shape;9957;p43"/>
            <p:cNvSpPr/>
            <p:nvPr/>
          </p:nvSpPr>
          <p:spPr>
            <a:xfrm>
              <a:off x="-98650" y="4584050"/>
              <a:ext cx="9242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8" name="Google Shape;9958;p43"/>
            <p:cNvSpPr/>
            <p:nvPr/>
          </p:nvSpPr>
          <p:spPr>
            <a:xfrm>
              <a:off x="-98650" y="4745950"/>
              <a:ext cx="9242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59" name="Google Shape;9959;p43"/>
          <p:cNvGrpSpPr/>
          <p:nvPr/>
        </p:nvGrpSpPr>
        <p:grpSpPr>
          <a:xfrm flipH="1">
            <a:off x="8014878" y="1"/>
            <a:ext cx="831787" cy="721972"/>
            <a:chOff x="2788951" y="3310126"/>
            <a:chExt cx="831787" cy="721972"/>
          </a:xfrm>
        </p:grpSpPr>
        <p:sp>
          <p:nvSpPr>
            <p:cNvPr id="9960" name="Google Shape;9960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1" name="Google Shape;9961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2" name="Google Shape;9962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3" name="Google Shape;9963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4" name="Google Shape;9964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5" name="Google Shape;9965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6" name="Google Shape;9966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7" name="Google Shape;9967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8" name="Google Shape;9968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9" name="Google Shape;9969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0" name="Google Shape;9970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1" name="Google Shape;9971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2" name="Google Shape;9972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3" name="Google Shape;9973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4" name="Google Shape;9974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5" name="Google Shape;9975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6" name="Google Shape;9976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7" name="Google Shape;9977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8" name="Google Shape;9978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9" name="Google Shape;9979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0" name="Google Shape;9980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1" name="Google Shape;9981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2" name="Google Shape;9982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3" name="Google Shape;9983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4" name="Google Shape;9984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5" name="Google Shape;9985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6" name="Google Shape;9986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7" name="Google Shape;9987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8" name="Google Shape;9988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9" name="Google Shape;9989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0" name="Google Shape;9990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1" name="Google Shape;9991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2" name="Google Shape;9992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3" name="Google Shape;9993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4" name="Google Shape;9994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5" name="Google Shape;9995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6" name="Google Shape;9996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7" name="Google Shape;9997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8" name="Google Shape;9998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9" name="Google Shape;9999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0" name="Google Shape;10000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1" name="Google Shape;10001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2" name="Google Shape;10002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3" name="Google Shape;10003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4" name="Google Shape;10004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5" name="Google Shape;10005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6" name="Google Shape;10006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7" name="Google Shape;10007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008" name="Google Shape;10008;p43"/>
          <p:cNvSpPr/>
          <p:nvPr/>
        </p:nvSpPr>
        <p:spPr>
          <a:xfrm>
            <a:off x="3852900" y="4543425"/>
            <a:ext cx="1438200" cy="1368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ITLE_AND_BODY_1_2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909272" y="1321325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8478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847850" y="2492902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7716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6" name="Google Shape;2286;p14"/>
          <p:cNvSpPr txBox="1">
            <a:spLocks noGrp="1"/>
          </p:cNvSpPr>
          <p:nvPr>
            <p:ph type="title" idx="5"/>
          </p:nvPr>
        </p:nvSpPr>
        <p:spPr>
          <a:xfrm>
            <a:off x="847850" y="3665160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7" name="Google Shape;2287;p14"/>
          <p:cNvSpPr txBox="1">
            <a:spLocks noGrp="1"/>
          </p:cNvSpPr>
          <p:nvPr>
            <p:ph type="subTitle" idx="6"/>
          </p:nvPr>
        </p:nvSpPr>
        <p:spPr>
          <a:xfrm>
            <a:off x="771650" y="3925720"/>
            <a:ext cx="25512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8" name="Google Shape;2288;p14"/>
          <p:cNvSpPr txBox="1">
            <a:spLocks noGrp="1"/>
          </p:cNvSpPr>
          <p:nvPr>
            <p:ph type="title" idx="7"/>
          </p:nvPr>
        </p:nvSpPr>
        <p:spPr>
          <a:xfrm>
            <a:off x="5821150" y="1321325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9" name="Google Shape;2289;p14"/>
          <p:cNvSpPr txBox="1">
            <a:spLocks noGrp="1"/>
          </p:cNvSpPr>
          <p:nvPr>
            <p:ph type="subTitle" idx="8"/>
          </p:nvPr>
        </p:nvSpPr>
        <p:spPr>
          <a:xfrm>
            <a:off x="58211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0" name="Google Shape;2290;p14"/>
          <p:cNvSpPr txBox="1">
            <a:spLocks noGrp="1"/>
          </p:cNvSpPr>
          <p:nvPr>
            <p:ph type="title" idx="9"/>
          </p:nvPr>
        </p:nvSpPr>
        <p:spPr>
          <a:xfrm>
            <a:off x="5821150" y="2492902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1" name="Google Shape;2291;p14"/>
          <p:cNvSpPr txBox="1">
            <a:spLocks noGrp="1"/>
          </p:cNvSpPr>
          <p:nvPr>
            <p:ph type="subTitle" idx="13"/>
          </p:nvPr>
        </p:nvSpPr>
        <p:spPr>
          <a:xfrm>
            <a:off x="58211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2" name="Google Shape;2292;p14"/>
          <p:cNvSpPr txBox="1">
            <a:spLocks noGrp="1"/>
          </p:cNvSpPr>
          <p:nvPr>
            <p:ph type="title" idx="14"/>
          </p:nvPr>
        </p:nvSpPr>
        <p:spPr>
          <a:xfrm>
            <a:off x="5821150" y="3665160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3" name="Google Shape;2293;p14"/>
          <p:cNvSpPr txBox="1">
            <a:spLocks noGrp="1"/>
          </p:cNvSpPr>
          <p:nvPr>
            <p:ph type="subTitle" idx="15"/>
          </p:nvPr>
        </p:nvSpPr>
        <p:spPr>
          <a:xfrm>
            <a:off x="5821150" y="3924970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4" name="Google Shape;2294;p14"/>
          <p:cNvSpPr txBox="1">
            <a:spLocks noGrp="1"/>
          </p:cNvSpPr>
          <p:nvPr>
            <p:ph type="title" idx="16" hasCustomPrompt="1"/>
          </p:nvPr>
        </p:nvSpPr>
        <p:spPr>
          <a:xfrm>
            <a:off x="3533975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5" name="Google Shape;2295;p14"/>
          <p:cNvSpPr txBox="1">
            <a:spLocks noGrp="1"/>
          </p:cNvSpPr>
          <p:nvPr>
            <p:ph type="title" idx="17" hasCustomPrompt="1"/>
          </p:nvPr>
        </p:nvSpPr>
        <p:spPr>
          <a:xfrm>
            <a:off x="3533975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6" name="Google Shape;2296;p14"/>
          <p:cNvSpPr txBox="1">
            <a:spLocks noGrp="1"/>
          </p:cNvSpPr>
          <p:nvPr>
            <p:ph type="title" idx="18" hasCustomPrompt="1"/>
          </p:nvPr>
        </p:nvSpPr>
        <p:spPr>
          <a:xfrm>
            <a:off x="3533975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7" name="Google Shape;2297;p14"/>
          <p:cNvSpPr txBox="1">
            <a:spLocks noGrp="1"/>
          </p:cNvSpPr>
          <p:nvPr>
            <p:ph type="title" idx="19" hasCustomPrompt="1"/>
          </p:nvPr>
        </p:nvSpPr>
        <p:spPr>
          <a:xfrm>
            <a:off x="5011721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8" name="Google Shape;2298;p14"/>
          <p:cNvSpPr txBox="1">
            <a:spLocks noGrp="1"/>
          </p:cNvSpPr>
          <p:nvPr>
            <p:ph type="title" idx="20" hasCustomPrompt="1"/>
          </p:nvPr>
        </p:nvSpPr>
        <p:spPr>
          <a:xfrm>
            <a:off x="5011721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9" name="Google Shape;2299;p14"/>
          <p:cNvSpPr txBox="1">
            <a:spLocks noGrp="1"/>
          </p:cNvSpPr>
          <p:nvPr>
            <p:ph type="title" idx="21" hasCustomPrompt="1"/>
          </p:nvPr>
        </p:nvSpPr>
        <p:spPr>
          <a:xfrm>
            <a:off x="5011721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grpSp>
        <p:nvGrpSpPr>
          <p:cNvPr id="2300" name="Google Shape;2300;p14"/>
          <p:cNvGrpSpPr/>
          <p:nvPr/>
        </p:nvGrpSpPr>
        <p:grpSpPr>
          <a:xfrm>
            <a:off x="-1055437" y="2942503"/>
            <a:ext cx="1443946" cy="721968"/>
            <a:chOff x="311697" y="-12"/>
            <a:chExt cx="4437449" cy="2218709"/>
          </a:xfrm>
        </p:grpSpPr>
        <p:sp>
          <p:nvSpPr>
            <p:cNvPr id="2301" name="Google Shape;230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231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4" name="Google Shape;231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5" name="Google Shape;232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6" name="Google Shape;232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7" name="Google Shape;232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8" name="Google Shape;232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9" name="Google Shape;232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7" name="Google Shape;234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8" name="Google Shape;234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9" name="Google Shape;234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0" name="Google Shape;235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1" name="Google Shape;235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2" name="Google Shape;235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3" name="Google Shape;235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4" name="Google Shape;235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5" name="Google Shape;235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6" name="Google Shape;235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7" name="Google Shape;235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8" name="Google Shape;235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9" name="Google Shape;235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0" name="Google Shape;236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1" name="Google Shape;236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2" name="Google Shape;236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3" name="Google Shape;236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4" name="Google Shape;236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5" name="Google Shape;236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6" name="Google Shape;236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7" name="Google Shape;236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8" name="Google Shape;236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9" name="Google Shape;236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0" name="Google Shape;237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1" name="Google Shape;237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2" name="Google Shape;237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4" name="Google Shape;237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6" name="Google Shape;237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7" name="Google Shape;237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8" name="Google Shape;237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9" name="Google Shape;237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0" name="Google Shape;238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1" name="Google Shape;238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2" name="Google Shape;238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3" name="Google Shape;238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238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5" name="Google Shape;238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6" name="Google Shape;238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238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8" name="Google Shape;238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9" name="Google Shape;238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0" name="Google Shape;239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239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2" name="Google Shape;239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3" name="Google Shape;239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4" name="Google Shape;239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5" name="Google Shape;239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6" name="Google Shape;239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7" name="Google Shape;239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8" name="Google Shape;239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9" name="Google Shape;239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0" name="Google Shape;240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1" name="Google Shape;240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2" name="Google Shape;240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3" name="Google Shape;240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4" name="Google Shape;240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5" name="Google Shape;240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6" name="Google Shape;240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7" name="Google Shape;240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8" name="Google Shape;240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9" name="Google Shape;240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0" name="Google Shape;241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241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2" name="Google Shape;241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3" name="Google Shape;241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4" name="Google Shape;241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5" name="Google Shape;241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6" name="Google Shape;241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7" name="Google Shape;241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8" name="Google Shape;241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9" name="Google Shape;241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0" name="Google Shape;242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1" name="Google Shape;242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2" name="Google Shape;242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3" name="Google Shape;242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4" name="Google Shape;242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5" name="Google Shape;242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6" name="Google Shape;242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7" name="Google Shape;242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8" name="Google Shape;242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9" name="Google Shape;242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1" name="Google Shape;243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2" name="Google Shape;243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3" name="Google Shape;243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4" name="Google Shape;243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243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6" name="Google Shape;243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7" name="Google Shape;248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8" name="Google Shape;248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9" name="Google Shape;248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0" name="Google Shape;249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1" name="Google Shape;249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2" name="Google Shape;249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3" name="Google Shape;249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0" name="Google Shape;252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1" name="Google Shape;252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2" name="Google Shape;252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3" name="Google Shape;252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4" name="Google Shape;252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0" name="Google Shape;253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1" name="Google Shape;253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2" name="Google Shape;253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6" name="Google Shape;253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30" name="Google Shape;2630;p14"/>
          <p:cNvGrpSpPr/>
          <p:nvPr/>
        </p:nvGrpSpPr>
        <p:grpSpPr>
          <a:xfrm>
            <a:off x="8293513" y="935378"/>
            <a:ext cx="1443946" cy="721968"/>
            <a:chOff x="311697" y="-12"/>
            <a:chExt cx="4437449" cy="2218709"/>
          </a:xfrm>
        </p:grpSpPr>
        <p:sp>
          <p:nvSpPr>
            <p:cNvPr id="2631" name="Google Shape;263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6" name="Google Shape;284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Google Shape;284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8" name="Google Shape;285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9" name="Google Shape;285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0" name="Google Shape;286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1" name="Google Shape;286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2" name="Google Shape;286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3" name="Google Shape;286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4" name="Google Shape;286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Google Shape;286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86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7" name="Google Shape;286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9" name="Google Shape;286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0" name="Google Shape;287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Google Shape;287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2" name="Google Shape;287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3" name="Google Shape;287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4" name="Google Shape;287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5" name="Google Shape;287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6" name="Google Shape;287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7" name="Google Shape;287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8" name="Google Shape;287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9" name="Google Shape;287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0" name="Google Shape;288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2" name="Google Shape;288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3" name="Google Shape;288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4" name="Google Shape;288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5" name="Google Shape;288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6" name="Google Shape;288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7" name="Google Shape;288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8" name="Google Shape;288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9" name="Google Shape;288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0" name="Google Shape;289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1" name="Google Shape;289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2" name="Google Shape;289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3" name="Google Shape;289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4" name="Google Shape;289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5" name="Google Shape;289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6" name="Google Shape;289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7" name="Google Shape;289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8" name="Google Shape;289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9" name="Google Shape;289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0" name="Google Shape;290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1" name="Google Shape;290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2" name="Google Shape;290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3" name="Google Shape;290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4" name="Google Shape;290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5" name="Google Shape;290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6" name="Google Shape;290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7" name="Google Shape;290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8" name="Google Shape;290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9" name="Google Shape;290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0" name="Google Shape;291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1" name="Google Shape;291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2" name="Google Shape;291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3" name="Google Shape;291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4" name="Google Shape;291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5" name="Google Shape;291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6" name="Google Shape;291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7" name="Google Shape;291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8" name="Google Shape;291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9" name="Google Shape;291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0" name="Google Shape;292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1" name="Google Shape;292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2" name="Google Shape;292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3" name="Google Shape;292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4" name="Google Shape;292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5" name="Google Shape;292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3" name="Google Shape;293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4" name="Google Shape;293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15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3" name="Google Shape;2963;p15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64" name="Google Shape;2964;p15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5" name="Google Shape;2965;p15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7" name="Google Shape;2967;p16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968" name="Google Shape;2968;p16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77" name="Google Shape;2977;p16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978" name="Google Shape;297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9" name="Google Shape;297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0" name="Google Shape;298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1" name="Google Shape;298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82" name="Google Shape;2982;p16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983" name="Google Shape;2983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4" name="Google Shape;2984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5" name="Google Shape;2985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6" name="Google Shape;2986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87" name="Google Shape;2987;p16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988" name="Google Shape;298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9" name="Google Shape;298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0" name="Google Shape;299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1" name="Google Shape;299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92" name="Google Shape;2992;p1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93" name="Google Shape;2993;p16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94" name="Google Shape;2994;p16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20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3016" name="Google Shape;301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45" name="Google Shape;3345;p20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346" name="Google Shape;334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0" name="Google Shape;335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1" name="Google Shape;335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2" name="Google Shape;335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3" name="Google Shape;335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4" name="Google Shape;335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5" name="Google Shape;335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6" name="Google Shape;335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7" name="Google Shape;335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8" name="Google Shape;335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9" name="Google Shape;335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0" name="Google Shape;336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1" name="Google Shape;336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2" name="Google Shape;336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3" name="Google Shape;336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4" name="Google Shape;336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5" name="Google Shape;336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6" name="Google Shape;336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7" name="Google Shape;336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8" name="Google Shape;336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9" name="Google Shape;336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0" name="Google Shape;337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1" name="Google Shape;337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2" name="Google Shape;337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3" name="Google Shape;337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4" name="Google Shape;337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5" name="Google Shape;337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6" name="Google Shape;337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7" name="Google Shape;337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8" name="Google Shape;337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9" name="Google Shape;337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0" name="Google Shape;338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1" name="Google Shape;338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2" name="Google Shape;338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3" name="Google Shape;338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4" name="Google Shape;338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5" name="Google Shape;338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6" name="Google Shape;338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7" name="Google Shape;338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8" name="Google Shape;338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9" name="Google Shape;338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0" name="Google Shape;339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1" name="Google Shape;339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2" name="Google Shape;339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3" name="Google Shape;339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4" name="Google Shape;339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5" name="Google Shape;339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6" name="Google Shape;339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7" name="Google Shape;339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8" name="Google Shape;339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9" name="Google Shape;339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0" name="Google Shape;340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1" name="Google Shape;340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2" name="Google Shape;340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3" name="Google Shape;340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4" name="Google Shape;340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5" name="Google Shape;340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6" name="Google Shape;340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7" name="Google Shape;340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8" name="Google Shape;340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9" name="Google Shape;340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0" name="Google Shape;341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1" name="Google Shape;341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2" name="Google Shape;341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3" name="Google Shape;341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4" name="Google Shape;341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5" name="Google Shape;341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6" name="Google Shape;341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7" name="Google Shape;341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8" name="Google Shape;341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9" name="Google Shape;341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0" name="Google Shape;342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1" name="Google Shape;342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2" name="Google Shape;342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3" name="Google Shape;342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4" name="Google Shape;342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5" name="Google Shape;342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6" name="Google Shape;342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7" name="Google Shape;342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8" name="Google Shape;342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9" name="Google Shape;342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0" name="Google Shape;343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1" name="Google Shape;343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2" name="Google Shape;343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3" name="Google Shape;343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4" name="Google Shape;343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5" name="Google Shape;343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6" name="Google Shape;343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7" name="Google Shape;343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8" name="Google Shape;343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9" name="Google Shape;343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0" name="Google Shape;344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1" name="Google Shape;344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2" name="Google Shape;344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3" name="Google Shape;344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4" name="Google Shape;344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5" name="Google Shape;344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6" name="Google Shape;344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7" name="Google Shape;344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8" name="Google Shape;344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9" name="Google Shape;344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0" name="Google Shape;345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1" name="Google Shape;345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2" name="Google Shape;345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3" name="Google Shape;345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4" name="Google Shape;345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5" name="Google Shape;345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6" name="Google Shape;345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7" name="Google Shape;345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8" name="Google Shape;345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9" name="Google Shape;345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0" name="Google Shape;346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1" name="Google Shape;346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2" name="Google Shape;346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3" name="Google Shape;346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4" name="Google Shape;346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5" name="Google Shape;346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6" name="Google Shape;346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7" name="Google Shape;346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8" name="Google Shape;346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9" name="Google Shape;346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0" name="Google Shape;347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1" name="Google Shape;347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2" name="Google Shape;347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3" name="Google Shape;347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4" name="Google Shape;347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5" name="Google Shape;347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6" name="Google Shape;347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7" name="Google Shape;347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8" name="Google Shape;347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9" name="Google Shape;347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0" name="Google Shape;348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1" name="Google Shape;348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2" name="Google Shape;348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3" name="Google Shape;348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4" name="Google Shape;348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5" name="Google Shape;348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6" name="Google Shape;348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7" name="Google Shape;348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8" name="Google Shape;348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9" name="Google Shape;348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0" name="Google Shape;349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1" name="Google Shape;349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2" name="Google Shape;349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3" name="Google Shape;349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4" name="Google Shape;349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5" name="Google Shape;349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6" name="Google Shape;349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7" name="Google Shape;349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8" name="Google Shape;349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9" name="Google Shape;349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0" name="Google Shape;350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1" name="Google Shape;350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2" name="Google Shape;350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3" name="Google Shape;350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4" name="Google Shape;350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5" name="Google Shape;350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6" name="Google Shape;350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7" name="Google Shape;350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8" name="Google Shape;350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9" name="Google Shape;350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0" name="Google Shape;351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1" name="Google Shape;351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2" name="Google Shape;351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3" name="Google Shape;351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4" name="Google Shape;351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5" name="Google Shape;351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6" name="Google Shape;351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7" name="Google Shape;351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8" name="Google Shape;351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9" name="Google Shape;351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0" name="Google Shape;352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1" name="Google Shape;352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2" name="Google Shape;352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3" name="Google Shape;352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4" name="Google Shape;352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5" name="Google Shape;352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6" name="Google Shape;352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7" name="Google Shape;352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8" name="Google Shape;352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9" name="Google Shape;352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0" name="Google Shape;353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1" name="Google Shape;353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2" name="Google Shape;353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3" name="Google Shape;353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4" name="Google Shape;353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5" name="Google Shape;353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6" name="Google Shape;353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7" name="Google Shape;353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8" name="Google Shape;353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9" name="Google Shape;353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0" name="Google Shape;354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1" name="Google Shape;354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2" name="Google Shape;354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3" name="Google Shape;354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4" name="Google Shape;354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5" name="Google Shape;354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6" name="Google Shape;354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7" name="Google Shape;354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8" name="Google Shape;354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9" name="Google Shape;354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0" name="Google Shape;355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1" name="Google Shape;355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2" name="Google Shape;355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3" name="Google Shape;355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4" name="Google Shape;355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5" name="Google Shape;355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6" name="Google Shape;355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7" name="Google Shape;355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8" name="Google Shape;355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9" name="Google Shape;355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0" name="Google Shape;356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1" name="Google Shape;356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2" name="Google Shape;356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3" name="Google Shape;356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4" name="Google Shape;356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5" name="Google Shape;356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6" name="Google Shape;356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7" name="Google Shape;356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8" name="Google Shape;356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9" name="Google Shape;356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0" name="Google Shape;357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1" name="Google Shape;357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2" name="Google Shape;357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3" name="Google Shape;357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4" name="Google Shape;357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5" name="Google Shape;357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6" name="Google Shape;357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7" name="Google Shape;357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8" name="Google Shape;357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9" name="Google Shape;357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1" name="Google Shape;358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2" name="Google Shape;358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3" name="Google Shape;358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4" name="Google Shape;358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5" name="Google Shape;358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6" name="Google Shape;358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7" name="Google Shape;358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8" name="Google Shape;358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9" name="Google Shape;358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0" name="Google Shape;359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1" name="Google Shape;359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2" name="Google Shape;359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3" name="Google Shape;359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4" name="Google Shape;359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5" name="Google Shape;359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6" name="Google Shape;359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7" name="Google Shape;359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8" name="Google Shape;359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9" name="Google Shape;359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0" name="Google Shape;360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1" name="Google Shape;360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2" name="Google Shape;360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3" name="Google Shape;360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4" name="Google Shape;360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5" name="Google Shape;360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6" name="Google Shape;360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7" name="Google Shape;360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8" name="Google Shape;360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9" name="Google Shape;360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0" name="Google Shape;361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1" name="Google Shape;361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2" name="Google Shape;361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3" name="Google Shape;361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4" name="Google Shape;361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5" name="Google Shape;361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6" name="Google Shape;361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7" name="Google Shape;361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8" name="Google Shape;361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9" name="Google Shape;361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0" name="Google Shape;362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1" name="Google Shape;362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2" name="Google Shape;362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3" name="Google Shape;362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4" name="Google Shape;362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5" name="Google Shape;362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6" name="Google Shape;362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7" name="Google Shape;362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8" name="Google Shape;362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9" name="Google Shape;362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0" name="Google Shape;363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1" name="Google Shape;363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2" name="Google Shape;363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3" name="Google Shape;363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4" name="Google Shape;363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5" name="Google Shape;363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5" name="Google Shape;364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6" name="Google Shape;364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1" name="Google Shape;365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2" name="Google Shape;365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4" name="Google Shape;366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5" name="Google Shape;366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6" name="Google Shape;366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7" name="Google Shape;366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8" name="Google Shape;366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9" name="Google Shape;366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0" name="Google Shape;367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1" name="Google Shape;367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2" name="Google Shape;367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3" name="Google Shape;367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4" name="Google Shape;367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75" name="Google Shape;3675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76" name="Google Shape;3676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677" name="Google Shape;3677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678" name="Google Shape;3678;p20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3679" name="Google Shape;3679;p20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0" name="Google Shape;3680;p20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1" name="Google Shape;3681;p20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2" name="Google Shape;3682;p20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3" name="Google Shape;3683;p20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4" name="Google Shape;3684;p20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85" name="Google Shape;3685;p20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3686" name="Google Shape;3686;p20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7" name="Google Shape;3687;p20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8" name="Google Shape;3688;p20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9" name="Google Shape;3689;p20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0" name="Google Shape;3690;p20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1" name="Google Shape;3691;p20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2" name="Google Shape;3692;p20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3" name="Google Shape;3693;p20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8" r:id="rId5"/>
    <p:sldLayoutId id="2147483660" r:id="rId6"/>
    <p:sldLayoutId id="2147483661" r:id="rId7"/>
    <p:sldLayoutId id="2147483662" r:id="rId8"/>
    <p:sldLayoutId id="2147483666" r:id="rId9"/>
    <p:sldLayoutId id="2147483668" r:id="rId10"/>
    <p:sldLayoutId id="2147483673" r:id="rId11"/>
    <p:sldLayoutId id="2147483674" r:id="rId12"/>
    <p:sldLayoutId id="2147483675" r:id="rId13"/>
    <p:sldLayoutId id="2147483687" r:id="rId14"/>
    <p:sldLayoutId id="2147483688" r:id="rId15"/>
    <p:sldLayoutId id="214748368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11" Type="http://schemas.openxmlformats.org/officeDocument/2006/relationships/image" Target="../media/image15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34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44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audio" Target="../media/audio4.wav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41.png"/><Relationship Id="rId10" Type="http://schemas.openxmlformats.org/officeDocument/2006/relationships/slide" Target="slide26.xml"/><Relationship Id="rId4" Type="http://schemas.openxmlformats.org/officeDocument/2006/relationships/audio" Target="../media/audio5.wav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6.wav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slide" Target="slide22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slide" Target="slide2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18" Type="http://schemas.openxmlformats.org/officeDocument/2006/relationships/image" Target="../media/image1.png"/><Relationship Id="rId3" Type="http://schemas.openxmlformats.org/officeDocument/2006/relationships/audio" Target="../media/audio2.wav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microsoft.com/office/2007/relationships/hdphoto" Target="../media/hdphoto1.wdp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19" Type="http://schemas.openxmlformats.org/officeDocument/2006/relationships/image" Target="../media/image21.png"/><Relationship Id="rId4" Type="http://schemas.openxmlformats.org/officeDocument/2006/relationships/slide" Target="slide9.xml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slide" Target="slide9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slide" Target="slide4.xml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0" name="Google Shape;10310;p56"/>
          <p:cNvGrpSpPr/>
          <p:nvPr/>
        </p:nvGrpSpPr>
        <p:grpSpPr>
          <a:xfrm>
            <a:off x="2086082" y="1229625"/>
            <a:ext cx="4971834" cy="2866150"/>
            <a:chOff x="2086082" y="1305825"/>
            <a:chExt cx="4971834" cy="2866150"/>
          </a:xfrm>
        </p:grpSpPr>
        <p:sp>
          <p:nvSpPr>
            <p:cNvPr id="10311" name="Google Shape;10311;p56"/>
            <p:cNvSpPr/>
            <p:nvPr/>
          </p:nvSpPr>
          <p:spPr>
            <a:xfrm>
              <a:off x="2251342" y="1429985"/>
              <a:ext cx="4636974" cy="2491903"/>
            </a:xfrm>
            <a:custGeom>
              <a:avLst/>
              <a:gdLst/>
              <a:ahLst/>
              <a:cxnLst/>
              <a:rect l="l" t="t" r="r" b="b"/>
              <a:pathLst>
                <a:path w="25701" h="18364" extrusionOk="0">
                  <a:moveTo>
                    <a:pt x="916" y="1"/>
                  </a:moveTo>
                  <a:lnTo>
                    <a:pt x="916" y="916"/>
                  </a:lnTo>
                  <a:lnTo>
                    <a:pt x="0" y="916"/>
                  </a:lnTo>
                  <a:lnTo>
                    <a:pt x="0" y="1832"/>
                  </a:lnTo>
                  <a:lnTo>
                    <a:pt x="0" y="2760"/>
                  </a:lnTo>
                  <a:lnTo>
                    <a:pt x="0" y="3676"/>
                  </a:lnTo>
                  <a:lnTo>
                    <a:pt x="0" y="4591"/>
                  </a:lnTo>
                  <a:lnTo>
                    <a:pt x="0" y="5507"/>
                  </a:lnTo>
                  <a:lnTo>
                    <a:pt x="0" y="6435"/>
                  </a:lnTo>
                  <a:lnTo>
                    <a:pt x="0" y="7351"/>
                  </a:lnTo>
                  <a:lnTo>
                    <a:pt x="0" y="8266"/>
                  </a:lnTo>
                  <a:lnTo>
                    <a:pt x="0" y="9170"/>
                  </a:lnTo>
                  <a:lnTo>
                    <a:pt x="0" y="10086"/>
                  </a:lnTo>
                  <a:lnTo>
                    <a:pt x="0" y="11013"/>
                  </a:lnTo>
                  <a:lnTo>
                    <a:pt x="0" y="11929"/>
                  </a:lnTo>
                  <a:lnTo>
                    <a:pt x="0" y="12845"/>
                  </a:lnTo>
                  <a:lnTo>
                    <a:pt x="0" y="13760"/>
                  </a:lnTo>
                  <a:lnTo>
                    <a:pt x="916" y="13760"/>
                  </a:lnTo>
                  <a:lnTo>
                    <a:pt x="916" y="14688"/>
                  </a:lnTo>
                  <a:lnTo>
                    <a:pt x="16519" y="14688"/>
                  </a:lnTo>
                  <a:lnTo>
                    <a:pt x="16519" y="15604"/>
                  </a:lnTo>
                  <a:lnTo>
                    <a:pt x="16519" y="16520"/>
                  </a:lnTo>
                  <a:lnTo>
                    <a:pt x="16519" y="17435"/>
                  </a:lnTo>
                  <a:lnTo>
                    <a:pt x="17435" y="17435"/>
                  </a:lnTo>
                  <a:lnTo>
                    <a:pt x="17435" y="18363"/>
                  </a:lnTo>
                  <a:lnTo>
                    <a:pt x="19278" y="18363"/>
                  </a:lnTo>
                  <a:lnTo>
                    <a:pt x="19278" y="17435"/>
                  </a:lnTo>
                  <a:lnTo>
                    <a:pt x="19278" y="16520"/>
                  </a:lnTo>
                  <a:lnTo>
                    <a:pt x="19278" y="15604"/>
                  </a:lnTo>
                  <a:lnTo>
                    <a:pt x="19278" y="14688"/>
                  </a:lnTo>
                  <a:lnTo>
                    <a:pt x="24785" y="14688"/>
                  </a:lnTo>
                  <a:lnTo>
                    <a:pt x="24785" y="13760"/>
                  </a:lnTo>
                  <a:lnTo>
                    <a:pt x="25700" y="13760"/>
                  </a:lnTo>
                  <a:lnTo>
                    <a:pt x="25700" y="12845"/>
                  </a:lnTo>
                  <a:lnTo>
                    <a:pt x="25700" y="11929"/>
                  </a:lnTo>
                  <a:lnTo>
                    <a:pt x="25700" y="11013"/>
                  </a:lnTo>
                  <a:lnTo>
                    <a:pt x="25700" y="10086"/>
                  </a:lnTo>
                  <a:lnTo>
                    <a:pt x="25700" y="9170"/>
                  </a:lnTo>
                  <a:lnTo>
                    <a:pt x="25700" y="8266"/>
                  </a:lnTo>
                  <a:lnTo>
                    <a:pt x="25700" y="7351"/>
                  </a:lnTo>
                  <a:lnTo>
                    <a:pt x="25700" y="6435"/>
                  </a:lnTo>
                  <a:lnTo>
                    <a:pt x="25700" y="5507"/>
                  </a:lnTo>
                  <a:lnTo>
                    <a:pt x="25700" y="4591"/>
                  </a:lnTo>
                  <a:lnTo>
                    <a:pt x="25700" y="3676"/>
                  </a:lnTo>
                  <a:lnTo>
                    <a:pt x="25700" y="2760"/>
                  </a:lnTo>
                  <a:lnTo>
                    <a:pt x="25700" y="1832"/>
                  </a:lnTo>
                  <a:lnTo>
                    <a:pt x="25700" y="916"/>
                  </a:lnTo>
                  <a:lnTo>
                    <a:pt x="24785" y="916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2" name="Google Shape;10312;p56"/>
            <p:cNvSpPr/>
            <p:nvPr/>
          </p:nvSpPr>
          <p:spPr>
            <a:xfrm>
              <a:off x="5564125" y="3893349"/>
              <a:ext cx="165450" cy="152674"/>
            </a:xfrm>
            <a:custGeom>
              <a:avLst/>
              <a:gdLst/>
              <a:ahLst/>
              <a:cxnLst/>
              <a:rect l="l" t="t" r="r" b="b"/>
              <a:pathLst>
                <a:path w="917" h="916" extrusionOk="0">
                  <a:moveTo>
                    <a:pt x="1" y="0"/>
                  </a:moveTo>
                  <a:lnTo>
                    <a:pt x="1" y="916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3" name="Google Shape;10313;p56"/>
            <p:cNvSpPr/>
            <p:nvPr/>
          </p:nvSpPr>
          <p:spPr>
            <a:xfrm>
              <a:off x="2086082" y="1305825"/>
              <a:ext cx="4971834" cy="2866150"/>
            </a:xfrm>
            <a:custGeom>
              <a:avLst/>
              <a:gdLst/>
              <a:ahLst/>
              <a:cxnLst/>
              <a:rect l="l" t="t" r="r" b="b"/>
              <a:pathLst>
                <a:path w="27557" h="21122" extrusionOk="0">
                  <a:moveTo>
                    <a:pt x="25713" y="916"/>
                  </a:moveTo>
                  <a:lnTo>
                    <a:pt x="25713" y="1831"/>
                  </a:lnTo>
                  <a:lnTo>
                    <a:pt x="26641" y="1831"/>
                  </a:lnTo>
                  <a:lnTo>
                    <a:pt x="26641" y="2747"/>
                  </a:lnTo>
                  <a:lnTo>
                    <a:pt x="26616" y="2747"/>
                  </a:lnTo>
                  <a:lnTo>
                    <a:pt x="26616" y="3675"/>
                  </a:lnTo>
                  <a:lnTo>
                    <a:pt x="26616" y="4591"/>
                  </a:lnTo>
                  <a:lnTo>
                    <a:pt x="26616" y="5506"/>
                  </a:lnTo>
                  <a:lnTo>
                    <a:pt x="26616" y="6422"/>
                  </a:lnTo>
                  <a:lnTo>
                    <a:pt x="26616" y="7338"/>
                  </a:lnTo>
                  <a:lnTo>
                    <a:pt x="26616" y="8266"/>
                  </a:lnTo>
                  <a:lnTo>
                    <a:pt x="26616" y="9181"/>
                  </a:lnTo>
                  <a:lnTo>
                    <a:pt x="26616" y="10097"/>
                  </a:lnTo>
                  <a:lnTo>
                    <a:pt x="26616" y="11013"/>
                  </a:lnTo>
                  <a:lnTo>
                    <a:pt x="26616" y="11940"/>
                  </a:lnTo>
                  <a:lnTo>
                    <a:pt x="26616" y="12856"/>
                  </a:lnTo>
                  <a:lnTo>
                    <a:pt x="26616" y="13772"/>
                  </a:lnTo>
                  <a:lnTo>
                    <a:pt x="26616" y="14688"/>
                  </a:lnTo>
                  <a:lnTo>
                    <a:pt x="25701" y="14688"/>
                  </a:lnTo>
                  <a:lnTo>
                    <a:pt x="25701" y="15615"/>
                  </a:lnTo>
                  <a:lnTo>
                    <a:pt x="20194" y="15615"/>
                  </a:lnTo>
                  <a:lnTo>
                    <a:pt x="20194" y="16531"/>
                  </a:lnTo>
                  <a:lnTo>
                    <a:pt x="20194" y="17447"/>
                  </a:lnTo>
                  <a:lnTo>
                    <a:pt x="20194" y="18362"/>
                  </a:lnTo>
                  <a:lnTo>
                    <a:pt x="20194" y="19290"/>
                  </a:lnTo>
                  <a:lnTo>
                    <a:pt x="20194" y="20206"/>
                  </a:lnTo>
                  <a:lnTo>
                    <a:pt x="19279" y="20206"/>
                  </a:lnTo>
                  <a:lnTo>
                    <a:pt x="19279" y="20182"/>
                  </a:lnTo>
                  <a:lnTo>
                    <a:pt x="19279" y="19278"/>
                  </a:lnTo>
                  <a:lnTo>
                    <a:pt x="18351" y="19278"/>
                  </a:lnTo>
                  <a:lnTo>
                    <a:pt x="18351" y="18350"/>
                  </a:lnTo>
                  <a:lnTo>
                    <a:pt x="17435" y="18350"/>
                  </a:lnTo>
                  <a:lnTo>
                    <a:pt x="17435" y="17435"/>
                  </a:lnTo>
                  <a:lnTo>
                    <a:pt x="17435" y="16519"/>
                  </a:lnTo>
                  <a:lnTo>
                    <a:pt x="17435" y="15603"/>
                  </a:lnTo>
                  <a:lnTo>
                    <a:pt x="1832" y="15603"/>
                  </a:lnTo>
                  <a:lnTo>
                    <a:pt x="1832" y="14675"/>
                  </a:lnTo>
                  <a:lnTo>
                    <a:pt x="916" y="14675"/>
                  </a:lnTo>
                  <a:lnTo>
                    <a:pt x="916" y="13760"/>
                  </a:lnTo>
                  <a:lnTo>
                    <a:pt x="916" y="12844"/>
                  </a:lnTo>
                  <a:lnTo>
                    <a:pt x="916" y="11928"/>
                  </a:lnTo>
                  <a:lnTo>
                    <a:pt x="916" y="11001"/>
                  </a:lnTo>
                  <a:lnTo>
                    <a:pt x="916" y="10085"/>
                  </a:lnTo>
                  <a:lnTo>
                    <a:pt x="916" y="9181"/>
                  </a:lnTo>
                  <a:lnTo>
                    <a:pt x="916" y="8266"/>
                  </a:lnTo>
                  <a:lnTo>
                    <a:pt x="916" y="7350"/>
                  </a:lnTo>
                  <a:lnTo>
                    <a:pt x="916" y="6422"/>
                  </a:lnTo>
                  <a:lnTo>
                    <a:pt x="916" y="5506"/>
                  </a:lnTo>
                  <a:lnTo>
                    <a:pt x="916" y="4591"/>
                  </a:lnTo>
                  <a:lnTo>
                    <a:pt x="916" y="3675"/>
                  </a:lnTo>
                  <a:lnTo>
                    <a:pt x="916" y="2747"/>
                  </a:lnTo>
                  <a:lnTo>
                    <a:pt x="916" y="1831"/>
                  </a:lnTo>
                  <a:lnTo>
                    <a:pt x="1832" y="1831"/>
                  </a:lnTo>
                  <a:lnTo>
                    <a:pt x="1832" y="916"/>
                  </a:lnTo>
                  <a:close/>
                  <a:moveTo>
                    <a:pt x="916" y="0"/>
                  </a:moveTo>
                  <a:lnTo>
                    <a:pt x="916" y="916"/>
                  </a:lnTo>
                  <a:lnTo>
                    <a:pt x="1" y="916"/>
                  </a:lnTo>
                  <a:lnTo>
                    <a:pt x="1" y="1831"/>
                  </a:lnTo>
                  <a:lnTo>
                    <a:pt x="1" y="2747"/>
                  </a:lnTo>
                  <a:lnTo>
                    <a:pt x="1" y="3663"/>
                  </a:lnTo>
                  <a:lnTo>
                    <a:pt x="1" y="4591"/>
                  </a:lnTo>
                  <a:lnTo>
                    <a:pt x="1" y="5506"/>
                  </a:lnTo>
                  <a:lnTo>
                    <a:pt x="1" y="6422"/>
                  </a:lnTo>
                  <a:lnTo>
                    <a:pt x="1" y="7338"/>
                  </a:lnTo>
                  <a:lnTo>
                    <a:pt x="1" y="8266"/>
                  </a:lnTo>
                  <a:lnTo>
                    <a:pt x="1" y="9181"/>
                  </a:lnTo>
                  <a:lnTo>
                    <a:pt x="1" y="10097"/>
                  </a:lnTo>
                  <a:lnTo>
                    <a:pt x="1" y="11013"/>
                  </a:lnTo>
                  <a:lnTo>
                    <a:pt x="1" y="11940"/>
                  </a:lnTo>
                  <a:lnTo>
                    <a:pt x="1" y="12856"/>
                  </a:lnTo>
                  <a:lnTo>
                    <a:pt x="1" y="13772"/>
                  </a:lnTo>
                  <a:lnTo>
                    <a:pt x="1" y="14688"/>
                  </a:lnTo>
                  <a:lnTo>
                    <a:pt x="1" y="15615"/>
                  </a:lnTo>
                  <a:lnTo>
                    <a:pt x="916" y="15615"/>
                  </a:lnTo>
                  <a:lnTo>
                    <a:pt x="916" y="16531"/>
                  </a:lnTo>
                  <a:lnTo>
                    <a:pt x="16532" y="16531"/>
                  </a:lnTo>
                  <a:lnTo>
                    <a:pt x="16532" y="17447"/>
                  </a:lnTo>
                  <a:lnTo>
                    <a:pt x="16532" y="18362"/>
                  </a:lnTo>
                  <a:lnTo>
                    <a:pt x="16532" y="19290"/>
                  </a:lnTo>
                  <a:lnTo>
                    <a:pt x="17447" y="19290"/>
                  </a:lnTo>
                  <a:lnTo>
                    <a:pt x="17447" y="20206"/>
                  </a:lnTo>
                  <a:lnTo>
                    <a:pt x="18363" y="20206"/>
                  </a:lnTo>
                  <a:lnTo>
                    <a:pt x="18363" y="21109"/>
                  </a:lnTo>
                  <a:lnTo>
                    <a:pt x="19291" y="21109"/>
                  </a:lnTo>
                  <a:lnTo>
                    <a:pt x="19291" y="21122"/>
                  </a:lnTo>
                  <a:lnTo>
                    <a:pt x="22038" y="21122"/>
                  </a:lnTo>
                  <a:lnTo>
                    <a:pt x="22038" y="20206"/>
                  </a:lnTo>
                  <a:lnTo>
                    <a:pt x="21122" y="20206"/>
                  </a:lnTo>
                  <a:lnTo>
                    <a:pt x="21122" y="19278"/>
                  </a:lnTo>
                  <a:lnTo>
                    <a:pt x="21122" y="18350"/>
                  </a:lnTo>
                  <a:lnTo>
                    <a:pt x="21122" y="17435"/>
                  </a:lnTo>
                  <a:lnTo>
                    <a:pt x="21122" y="16519"/>
                  </a:lnTo>
                  <a:lnTo>
                    <a:pt x="26641" y="16519"/>
                  </a:lnTo>
                  <a:lnTo>
                    <a:pt x="26641" y="15603"/>
                  </a:lnTo>
                  <a:lnTo>
                    <a:pt x="27556" y="15603"/>
                  </a:lnTo>
                  <a:lnTo>
                    <a:pt x="27556" y="14675"/>
                  </a:lnTo>
                  <a:lnTo>
                    <a:pt x="27556" y="13760"/>
                  </a:lnTo>
                  <a:lnTo>
                    <a:pt x="27556" y="12844"/>
                  </a:lnTo>
                  <a:lnTo>
                    <a:pt x="27556" y="11928"/>
                  </a:lnTo>
                  <a:lnTo>
                    <a:pt x="27556" y="11001"/>
                  </a:lnTo>
                  <a:lnTo>
                    <a:pt x="27556" y="10085"/>
                  </a:lnTo>
                  <a:lnTo>
                    <a:pt x="27556" y="9181"/>
                  </a:lnTo>
                  <a:lnTo>
                    <a:pt x="27556" y="8266"/>
                  </a:lnTo>
                  <a:lnTo>
                    <a:pt x="27556" y="7350"/>
                  </a:lnTo>
                  <a:lnTo>
                    <a:pt x="27556" y="6422"/>
                  </a:lnTo>
                  <a:lnTo>
                    <a:pt x="27556" y="5506"/>
                  </a:lnTo>
                  <a:lnTo>
                    <a:pt x="27556" y="4591"/>
                  </a:lnTo>
                  <a:lnTo>
                    <a:pt x="27556" y="3675"/>
                  </a:lnTo>
                  <a:lnTo>
                    <a:pt x="27556" y="2747"/>
                  </a:lnTo>
                  <a:lnTo>
                    <a:pt x="27556" y="1831"/>
                  </a:lnTo>
                  <a:lnTo>
                    <a:pt x="27556" y="916"/>
                  </a:lnTo>
                  <a:lnTo>
                    <a:pt x="26616" y="916"/>
                  </a:lnTo>
                  <a:lnTo>
                    <a:pt x="266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14" name="Google Shape;10314;p5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DISCLAIMER</a:t>
            </a:r>
            <a:endParaRPr dirty="0"/>
          </a:p>
        </p:txBody>
      </p:sp>
      <p:sp>
        <p:nvSpPr>
          <p:cNvPr id="10315" name="Google Shape;10315;p56"/>
          <p:cNvSpPr txBox="1">
            <a:spLocks noGrp="1"/>
          </p:cNvSpPr>
          <p:nvPr>
            <p:ph type="body" idx="1"/>
          </p:nvPr>
        </p:nvSpPr>
        <p:spPr>
          <a:xfrm>
            <a:off x="2438550" y="1458590"/>
            <a:ext cx="42669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Die gezeigten Charaktere und Spielmechaniken sollen eine Parodie der realen Persönlichkeiten abbilden. Die Charaktere wurden anhand verbreiteter Klischees bzw. Memes gestaltet und sollen niemanden verletzen oder angreifen.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Viel Spaß bei Harsh Politics!</a:t>
            </a:r>
            <a:endParaRPr dirty="0"/>
          </a:p>
        </p:txBody>
      </p:sp>
      <p:grpSp>
        <p:nvGrpSpPr>
          <p:cNvPr id="10316" name="Google Shape;10316;p5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17" name="Google Shape;10317;p5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8" name="Google Shape;10318;p5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9" name="Google Shape;10319;p5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0" name="Google Shape;10320;p5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21" name="Google Shape;10321;p5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22" name="Google Shape;10322;p5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3" name="Google Shape;10323;p5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4" name="Google Shape;10324;p5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5" name="Google Shape;10325;p5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26" name="Google Shape;10326;p56"/>
          <p:cNvGrpSpPr/>
          <p:nvPr/>
        </p:nvGrpSpPr>
        <p:grpSpPr>
          <a:xfrm>
            <a:off x="6262517" y="3728097"/>
            <a:ext cx="442939" cy="1415410"/>
            <a:chOff x="1386675" y="1023225"/>
            <a:chExt cx="346425" cy="1107000"/>
          </a:xfrm>
        </p:grpSpPr>
        <p:sp>
          <p:nvSpPr>
            <p:cNvPr id="10327" name="Google Shape;10327;p56"/>
            <p:cNvSpPr/>
            <p:nvPr/>
          </p:nvSpPr>
          <p:spPr>
            <a:xfrm>
              <a:off x="1429750" y="1192500"/>
              <a:ext cx="255450" cy="214800"/>
            </a:xfrm>
            <a:custGeom>
              <a:avLst/>
              <a:gdLst/>
              <a:ahLst/>
              <a:cxnLst/>
              <a:rect l="l" t="t" r="r" b="b"/>
              <a:pathLst>
                <a:path w="10218" h="8592" extrusionOk="0">
                  <a:moveTo>
                    <a:pt x="0" y="0"/>
                  </a:moveTo>
                  <a:lnTo>
                    <a:pt x="0" y="8591"/>
                  </a:lnTo>
                  <a:lnTo>
                    <a:pt x="10218" y="8591"/>
                  </a:lnTo>
                  <a:lnTo>
                    <a:pt x="10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8" name="Google Shape;10328;p56"/>
            <p:cNvSpPr/>
            <p:nvPr/>
          </p:nvSpPr>
          <p:spPr>
            <a:xfrm>
              <a:off x="1495700" y="1222625"/>
              <a:ext cx="41600" cy="45200"/>
            </a:xfrm>
            <a:custGeom>
              <a:avLst/>
              <a:gdLst/>
              <a:ahLst/>
              <a:cxnLst/>
              <a:rect l="l" t="t" r="r" b="b"/>
              <a:pathLst>
                <a:path w="1664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664" y="1808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9" name="Google Shape;10329;p56"/>
            <p:cNvSpPr/>
            <p:nvPr/>
          </p:nvSpPr>
          <p:spPr>
            <a:xfrm>
              <a:off x="1582450" y="1222625"/>
              <a:ext cx="45225" cy="45200"/>
            </a:xfrm>
            <a:custGeom>
              <a:avLst/>
              <a:gdLst/>
              <a:ahLst/>
              <a:cxnLst/>
              <a:rect l="l" t="t" r="r" b="b"/>
              <a:pathLst>
                <a:path w="1809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808" y="1808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0" name="Google Shape;10330;p56"/>
            <p:cNvSpPr/>
            <p:nvPr/>
          </p:nvSpPr>
          <p:spPr>
            <a:xfrm>
              <a:off x="1386675" y="1106050"/>
              <a:ext cx="342500" cy="86475"/>
            </a:xfrm>
            <a:custGeom>
              <a:avLst/>
              <a:gdLst/>
              <a:ahLst/>
              <a:cxnLst/>
              <a:rect l="l" t="t" r="r" b="b"/>
              <a:pathLst>
                <a:path w="13700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13700" y="3458"/>
                  </a:lnTo>
                  <a:lnTo>
                    <a:pt x="13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1" name="Google Shape;10331;p56"/>
            <p:cNvSpPr/>
            <p:nvPr/>
          </p:nvSpPr>
          <p:spPr>
            <a:xfrm>
              <a:off x="1386675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3458" y="3458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2" name="Google Shape;10332;p56"/>
            <p:cNvSpPr/>
            <p:nvPr/>
          </p:nvSpPr>
          <p:spPr>
            <a:xfrm>
              <a:off x="1642700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1" y="0"/>
                  </a:moveTo>
                  <a:lnTo>
                    <a:pt x="1" y="3458"/>
                  </a:lnTo>
                  <a:lnTo>
                    <a:pt x="3459" y="3458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3" name="Google Shape;10333;p56"/>
            <p:cNvSpPr/>
            <p:nvPr/>
          </p:nvSpPr>
          <p:spPr>
            <a:xfrm>
              <a:off x="1492100" y="1392200"/>
              <a:ext cx="101525" cy="67800"/>
            </a:xfrm>
            <a:custGeom>
              <a:avLst/>
              <a:gdLst/>
              <a:ahLst/>
              <a:cxnLst/>
              <a:rect l="l" t="t" r="r" b="b"/>
              <a:pathLst>
                <a:path w="4061" h="2712" extrusionOk="0">
                  <a:moveTo>
                    <a:pt x="0" y="1"/>
                  </a:moveTo>
                  <a:lnTo>
                    <a:pt x="0" y="2712"/>
                  </a:lnTo>
                  <a:lnTo>
                    <a:pt x="4061" y="2712"/>
                  </a:ln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4" name="Google Shape;10334;p56"/>
            <p:cNvSpPr/>
            <p:nvPr/>
          </p:nvSpPr>
          <p:spPr>
            <a:xfrm>
              <a:off x="1427925" y="1742225"/>
              <a:ext cx="260000" cy="131950"/>
            </a:xfrm>
            <a:custGeom>
              <a:avLst/>
              <a:gdLst/>
              <a:ahLst/>
              <a:cxnLst/>
              <a:rect l="l" t="t" r="r" b="b"/>
              <a:pathLst>
                <a:path w="10400" h="5278" extrusionOk="0">
                  <a:moveTo>
                    <a:pt x="1" y="0"/>
                  </a:moveTo>
                  <a:lnTo>
                    <a:pt x="1" y="5278"/>
                  </a:lnTo>
                  <a:lnTo>
                    <a:pt x="10399" y="5278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5" name="Google Shape;10335;p56"/>
            <p:cNvSpPr/>
            <p:nvPr/>
          </p:nvSpPr>
          <p:spPr>
            <a:xfrm>
              <a:off x="1386675" y="1508775"/>
              <a:ext cx="41275" cy="256075"/>
            </a:xfrm>
            <a:custGeom>
              <a:avLst/>
              <a:gdLst/>
              <a:ahLst/>
              <a:cxnLst/>
              <a:rect l="l" t="t" r="r" b="b"/>
              <a:pathLst>
                <a:path w="1651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651" y="10242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6" name="Google Shape;10336;p56"/>
            <p:cNvSpPr/>
            <p:nvPr/>
          </p:nvSpPr>
          <p:spPr>
            <a:xfrm>
              <a:off x="1687900" y="1508775"/>
              <a:ext cx="45200" cy="256075"/>
            </a:xfrm>
            <a:custGeom>
              <a:avLst/>
              <a:gdLst/>
              <a:ahLst/>
              <a:cxnLst/>
              <a:rect l="l" t="t" r="r" b="b"/>
              <a:pathLst>
                <a:path w="1808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807" y="10242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7" name="Google Shape;10337;p56"/>
            <p:cNvSpPr/>
            <p:nvPr/>
          </p:nvSpPr>
          <p:spPr>
            <a:xfrm>
              <a:off x="1461975" y="1911800"/>
              <a:ext cx="37675" cy="206975"/>
            </a:xfrm>
            <a:custGeom>
              <a:avLst/>
              <a:gdLst/>
              <a:ahLst/>
              <a:cxnLst/>
              <a:rect l="l" t="t" r="r" b="b"/>
              <a:pathLst>
                <a:path w="1507" h="8279" extrusionOk="0">
                  <a:moveTo>
                    <a:pt x="0" y="1"/>
                  </a:moveTo>
                  <a:lnTo>
                    <a:pt x="0" y="8278"/>
                  </a:lnTo>
                  <a:lnTo>
                    <a:pt x="1506" y="8278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8" name="Google Shape;10338;p56"/>
            <p:cNvSpPr/>
            <p:nvPr/>
          </p:nvSpPr>
          <p:spPr>
            <a:xfrm>
              <a:off x="1612575" y="1874150"/>
              <a:ext cx="37675" cy="248550"/>
            </a:xfrm>
            <a:custGeom>
              <a:avLst/>
              <a:gdLst/>
              <a:ahLst/>
              <a:cxnLst/>
              <a:rect l="l" t="t" r="r" b="b"/>
              <a:pathLst>
                <a:path w="1507" h="9942" extrusionOk="0">
                  <a:moveTo>
                    <a:pt x="1" y="1"/>
                  </a:moveTo>
                  <a:lnTo>
                    <a:pt x="1" y="9941"/>
                  </a:lnTo>
                  <a:lnTo>
                    <a:pt x="1507" y="9941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9" name="Google Shape;10339;p56"/>
            <p:cNvSpPr/>
            <p:nvPr/>
          </p:nvSpPr>
          <p:spPr>
            <a:xfrm>
              <a:off x="1386675" y="1463600"/>
              <a:ext cx="41275" cy="75325"/>
            </a:xfrm>
            <a:custGeom>
              <a:avLst/>
              <a:gdLst/>
              <a:ahLst/>
              <a:cxnLst/>
              <a:rect l="l" t="t" r="r" b="b"/>
              <a:pathLst>
                <a:path w="1651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651" y="3013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0" name="Google Shape;10340;p56"/>
            <p:cNvSpPr/>
            <p:nvPr/>
          </p:nvSpPr>
          <p:spPr>
            <a:xfrm>
              <a:off x="1687900" y="1463600"/>
              <a:ext cx="45200" cy="75325"/>
            </a:xfrm>
            <a:custGeom>
              <a:avLst/>
              <a:gdLst/>
              <a:ahLst/>
              <a:cxnLst/>
              <a:rect l="l" t="t" r="r" b="b"/>
              <a:pathLst>
                <a:path w="1808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807" y="301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1" name="Google Shape;10341;p56"/>
            <p:cNvSpPr/>
            <p:nvPr/>
          </p:nvSpPr>
          <p:spPr>
            <a:xfrm>
              <a:off x="1427925" y="1448525"/>
              <a:ext cx="260000" cy="305175"/>
            </a:xfrm>
            <a:custGeom>
              <a:avLst/>
              <a:gdLst/>
              <a:ahLst/>
              <a:cxnLst/>
              <a:rect l="l" t="t" r="r" b="b"/>
              <a:pathLst>
                <a:path w="10400" h="12207" extrusionOk="0">
                  <a:moveTo>
                    <a:pt x="1" y="1"/>
                  </a:moveTo>
                  <a:lnTo>
                    <a:pt x="1" y="12206"/>
                  </a:lnTo>
                  <a:lnTo>
                    <a:pt x="10399" y="12206"/>
                  </a:lnTo>
                  <a:lnTo>
                    <a:pt x="103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2" name="Google Shape;10342;p56"/>
            <p:cNvSpPr/>
            <p:nvPr/>
          </p:nvSpPr>
          <p:spPr>
            <a:xfrm>
              <a:off x="1427925" y="1791325"/>
              <a:ext cx="86775" cy="259675"/>
            </a:xfrm>
            <a:custGeom>
              <a:avLst/>
              <a:gdLst/>
              <a:ahLst/>
              <a:cxnLst/>
              <a:rect l="l" t="t" r="r" b="b"/>
              <a:pathLst>
                <a:path w="3471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3" name="Google Shape;10343;p56"/>
            <p:cNvSpPr/>
            <p:nvPr/>
          </p:nvSpPr>
          <p:spPr>
            <a:xfrm>
              <a:off x="1601125" y="1791325"/>
              <a:ext cx="86800" cy="259675"/>
            </a:xfrm>
            <a:custGeom>
              <a:avLst/>
              <a:gdLst/>
              <a:ahLst/>
              <a:cxnLst/>
              <a:rect l="l" t="t" r="r" b="b"/>
              <a:pathLst>
                <a:path w="3472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4" name="Google Shape;10344;p56"/>
            <p:cNvSpPr/>
            <p:nvPr/>
          </p:nvSpPr>
          <p:spPr>
            <a:xfrm>
              <a:off x="1427925" y="1723550"/>
              <a:ext cx="260000" cy="41300"/>
            </a:xfrm>
            <a:custGeom>
              <a:avLst/>
              <a:gdLst/>
              <a:ahLst/>
              <a:cxnLst/>
              <a:rect l="l" t="t" r="r" b="b"/>
              <a:pathLst>
                <a:path w="10400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0399" y="1651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5" name="Google Shape;10345;p56"/>
            <p:cNvSpPr/>
            <p:nvPr/>
          </p:nvSpPr>
          <p:spPr>
            <a:xfrm>
              <a:off x="1537275" y="1723550"/>
              <a:ext cx="41300" cy="41300"/>
            </a:xfrm>
            <a:custGeom>
              <a:avLst/>
              <a:gdLst/>
              <a:ahLst/>
              <a:cxnLst/>
              <a:rect l="l" t="t" r="r" b="b"/>
              <a:pathLst>
                <a:path w="1652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651" y="1651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6" name="Google Shape;10346;p56"/>
            <p:cNvSpPr/>
            <p:nvPr/>
          </p:nvSpPr>
          <p:spPr>
            <a:xfrm>
              <a:off x="1427925" y="2088625"/>
              <a:ext cx="86775" cy="41600"/>
            </a:xfrm>
            <a:custGeom>
              <a:avLst/>
              <a:gdLst/>
              <a:ahLst/>
              <a:cxnLst/>
              <a:rect l="l" t="t" r="r" b="b"/>
              <a:pathLst>
                <a:path w="3471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7" name="Google Shape;10347;p56"/>
            <p:cNvSpPr/>
            <p:nvPr/>
          </p:nvSpPr>
          <p:spPr>
            <a:xfrm>
              <a:off x="1386675" y="2088625"/>
              <a:ext cx="41275" cy="41600"/>
            </a:xfrm>
            <a:custGeom>
              <a:avLst/>
              <a:gdLst/>
              <a:ahLst/>
              <a:cxnLst/>
              <a:rect l="l" t="t" r="r" b="b"/>
              <a:pathLst>
                <a:path w="1651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651" y="1663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8" name="Google Shape;10348;p56"/>
            <p:cNvSpPr/>
            <p:nvPr/>
          </p:nvSpPr>
          <p:spPr>
            <a:xfrm>
              <a:off x="1601125" y="2088625"/>
              <a:ext cx="86800" cy="41600"/>
            </a:xfrm>
            <a:custGeom>
              <a:avLst/>
              <a:gdLst/>
              <a:ahLst/>
              <a:cxnLst/>
              <a:rect l="l" t="t" r="r" b="b"/>
              <a:pathLst>
                <a:path w="3472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9" name="Google Shape;10349;p56"/>
            <p:cNvSpPr/>
            <p:nvPr/>
          </p:nvSpPr>
          <p:spPr>
            <a:xfrm>
              <a:off x="1687900" y="2088625"/>
              <a:ext cx="45200" cy="41600"/>
            </a:xfrm>
            <a:custGeom>
              <a:avLst/>
              <a:gdLst/>
              <a:ahLst/>
              <a:cxnLst/>
              <a:rect l="l" t="t" r="r" b="b"/>
              <a:pathLst>
                <a:path w="1808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807" y="166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0" name="Google Shape;10350;p56"/>
            <p:cNvSpPr/>
            <p:nvPr/>
          </p:nvSpPr>
          <p:spPr>
            <a:xfrm>
              <a:off x="1571025" y="1538900"/>
              <a:ext cx="86775" cy="86775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0" y="1"/>
                  </a:moveTo>
                  <a:lnTo>
                    <a:pt x="0" y="3471"/>
                  </a:lnTo>
                  <a:lnTo>
                    <a:pt x="3470" y="3471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1" name="Google Shape;10351;p56"/>
            <p:cNvSpPr/>
            <p:nvPr/>
          </p:nvSpPr>
          <p:spPr>
            <a:xfrm>
              <a:off x="1593600" y="1603050"/>
              <a:ext cx="41600" cy="45225"/>
            </a:xfrm>
            <a:custGeom>
              <a:avLst/>
              <a:gdLst/>
              <a:ahLst/>
              <a:cxnLst/>
              <a:rect l="l" t="t" r="r" b="b"/>
              <a:pathLst>
                <a:path w="1664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1663" y="1808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2" name="Google Shape;10352;p56"/>
            <p:cNvSpPr/>
            <p:nvPr/>
          </p:nvSpPr>
          <p:spPr>
            <a:xfrm>
              <a:off x="1473125" y="1023225"/>
              <a:ext cx="169600" cy="86475"/>
            </a:xfrm>
            <a:custGeom>
              <a:avLst/>
              <a:gdLst/>
              <a:ahLst/>
              <a:cxnLst/>
              <a:rect l="l" t="t" r="r" b="b"/>
              <a:pathLst>
                <a:path w="6784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6784" y="3458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3" name="Google Shape;10353;p56"/>
            <p:cNvSpPr/>
            <p:nvPr/>
          </p:nvSpPr>
          <p:spPr>
            <a:xfrm>
              <a:off x="1386675" y="1106050"/>
              <a:ext cx="45200" cy="214500"/>
            </a:xfrm>
            <a:custGeom>
              <a:avLst/>
              <a:gdLst/>
              <a:ahLst/>
              <a:cxnLst/>
              <a:rect l="l" t="t" r="r" b="b"/>
              <a:pathLst>
                <a:path w="1808" h="8580" extrusionOk="0">
                  <a:moveTo>
                    <a:pt x="0" y="0"/>
                  </a:moveTo>
                  <a:lnTo>
                    <a:pt x="0" y="8579"/>
                  </a:lnTo>
                  <a:lnTo>
                    <a:pt x="1808" y="857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4" name="Google Shape;10354;p56"/>
            <p:cNvSpPr/>
            <p:nvPr/>
          </p:nvSpPr>
          <p:spPr>
            <a:xfrm>
              <a:off x="1683975" y="1106050"/>
              <a:ext cx="45200" cy="214500"/>
            </a:xfrm>
            <a:custGeom>
              <a:avLst/>
              <a:gdLst/>
              <a:ahLst/>
              <a:cxnLst/>
              <a:rect l="l" t="t" r="r" b="b"/>
              <a:pathLst>
                <a:path w="1808" h="8580" extrusionOk="0">
                  <a:moveTo>
                    <a:pt x="0" y="0"/>
                  </a:moveTo>
                  <a:lnTo>
                    <a:pt x="0" y="8579"/>
                  </a:lnTo>
                  <a:lnTo>
                    <a:pt x="1808" y="857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5" name="Google Shape;10355;p56"/>
            <p:cNvSpPr/>
            <p:nvPr/>
          </p:nvSpPr>
          <p:spPr>
            <a:xfrm>
              <a:off x="1431850" y="1320525"/>
              <a:ext cx="256075" cy="128025"/>
            </a:xfrm>
            <a:custGeom>
              <a:avLst/>
              <a:gdLst/>
              <a:ahLst/>
              <a:cxnLst/>
              <a:rect l="l" t="t" r="r" b="b"/>
              <a:pathLst>
                <a:path w="10243" h="5121" extrusionOk="0">
                  <a:moveTo>
                    <a:pt x="1" y="0"/>
                  </a:moveTo>
                  <a:lnTo>
                    <a:pt x="1" y="5121"/>
                  </a:lnTo>
                  <a:lnTo>
                    <a:pt x="10242" y="5121"/>
                  </a:lnTo>
                  <a:lnTo>
                    <a:pt x="102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6" name="Google Shape;10356;p56"/>
            <p:cNvSpPr/>
            <p:nvPr/>
          </p:nvSpPr>
          <p:spPr>
            <a:xfrm>
              <a:off x="1514675" y="1365700"/>
              <a:ext cx="86475" cy="41600"/>
            </a:xfrm>
            <a:custGeom>
              <a:avLst/>
              <a:gdLst/>
              <a:ahLst/>
              <a:cxnLst/>
              <a:rect l="l" t="t" r="r" b="b"/>
              <a:pathLst>
                <a:path w="3459" h="1664" extrusionOk="0">
                  <a:moveTo>
                    <a:pt x="1" y="0"/>
                  </a:moveTo>
                  <a:lnTo>
                    <a:pt x="1" y="1663"/>
                  </a:lnTo>
                  <a:lnTo>
                    <a:pt x="3459" y="1663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ANFORDERUNGSMANAGEMENT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STAKEHOLDER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Dozentin Lara-Maria als Kundin/Auftraggeberin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später: Spieler als Benutzer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Projektteam als Entwickler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PROJEKTZIELE</a:t>
            </a:r>
            <a:endParaRPr dirty="0"/>
          </a:p>
        </p:txBody>
      </p:sp>
      <p:sp>
        <p:nvSpPr>
          <p:cNvPr id="10365" name="Google Shape;10365;p57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Lauffähigkeit des Programms: </a:t>
            </a:r>
            <a:r>
              <a:rPr lang="de-DE" dirty="0" err="1"/>
              <a:t>Stakeholderin</a:t>
            </a:r>
            <a:r>
              <a:rPr lang="de-DE" dirty="0"/>
              <a:t> als Quelle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1vs1 Spiel: Entwickler als Quelle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1690123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7152730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0A8AD-C132-E0CD-80E3-B8112E467AE1}"/>
              </a:ext>
            </a:extLst>
          </p:cNvPr>
          <p:cNvGrpSpPr/>
          <p:nvPr/>
        </p:nvGrpSpPr>
        <p:grpSpPr>
          <a:xfrm>
            <a:off x="2040050" y="1655200"/>
            <a:ext cx="1305600" cy="1305600"/>
            <a:chOff x="2040050" y="1655200"/>
            <a:chExt cx="1305600" cy="1305600"/>
          </a:xfrm>
        </p:grpSpPr>
        <p:sp>
          <p:nvSpPr>
            <p:cNvPr id="10411" name="Google Shape;10411;p57"/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0412;p57"/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8D05ED-E076-F0FB-3345-C5F437A6342E}"/>
              </a:ext>
            </a:extLst>
          </p:cNvPr>
          <p:cNvGrpSpPr/>
          <p:nvPr/>
        </p:nvGrpSpPr>
        <p:grpSpPr>
          <a:xfrm>
            <a:off x="5798350" y="1655200"/>
            <a:ext cx="1305600" cy="1305600"/>
            <a:chOff x="5798350" y="1655200"/>
            <a:chExt cx="1305600" cy="1305600"/>
          </a:xfrm>
        </p:grpSpPr>
        <p:sp>
          <p:nvSpPr>
            <p:cNvPr id="10413" name="Google Shape;10413;p57"/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0414;p57"/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5978A70-9297-DE68-E5C4-08D3CED948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14355" y="1723106"/>
            <a:ext cx="892246" cy="1113769"/>
          </a:xfrm>
          <a:prstGeom prst="rect">
            <a:avLst/>
          </a:prstGeom>
        </p:spPr>
      </p:pic>
      <p:sp>
        <p:nvSpPr>
          <p:cNvPr id="7" name="Google Shape;10363;p57">
            <a:extLst>
              <a:ext uri="{FF2B5EF4-FFF2-40B4-BE49-F238E27FC236}">
                <a16:creationId xmlns:a16="http://schemas.microsoft.com/office/drawing/2014/main" id="{B7EC75C5-8CE6-AA10-F571-93AABA6A3174}"/>
              </a:ext>
            </a:extLst>
          </p:cNvPr>
          <p:cNvSpPr txBox="1">
            <a:spLocks/>
          </p:cNvSpPr>
          <p:nvPr/>
        </p:nvSpPr>
        <p:spPr>
          <a:xfrm>
            <a:off x="6460478" y="1852155"/>
            <a:ext cx="589676" cy="36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latin typeface="Minecraft" panose="02000603000000000000" pitchFamily="2" charset="0"/>
                <a:ea typeface="Minecraft" panose="02000603000000000000" pitchFamily="2" charset="0"/>
              </a:rPr>
              <a:t>1UP</a:t>
            </a:r>
          </a:p>
          <a:p>
            <a:pPr marL="0" indent="0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AACB9D-CC1F-17F8-CA60-8581A8FA4B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27417" y="1834034"/>
            <a:ext cx="930865" cy="9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06720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ANFORDERUNGSMANAGEMENT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3027600" y="1561302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NICHT-FUNKTIONALE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392364" y="2050580"/>
            <a:ext cx="6359272" cy="2027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Auswahl verschiedener Charaktere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</a:t>
            </a:r>
            <a:r>
              <a:rPr lang="de-DE" dirty="0" err="1"/>
              <a:t>Mapauswahl</a:t>
            </a:r>
            <a:endParaRPr lang="de-DE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dynamische Animationen und Darstellungen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Skalierbarkeit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Zuverlässigkeit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Benutzerfreundlichkeit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1690123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7152730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10364;p57">
            <a:extLst>
              <a:ext uri="{FF2B5EF4-FFF2-40B4-BE49-F238E27FC236}">
                <a16:creationId xmlns:a16="http://schemas.microsoft.com/office/drawing/2014/main" id="{80332212-737B-77D3-2265-00101A63EF4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9794318" y="160985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7" name="Google Shape;10365;p57">
            <a:extLst>
              <a:ext uri="{FF2B5EF4-FFF2-40B4-BE49-F238E27FC236}">
                <a16:creationId xmlns:a16="http://schemas.microsoft.com/office/drawing/2014/main" id="{68FE67CC-46CC-02A7-244E-7F0185632C8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794318" y="2001654"/>
            <a:ext cx="3088800" cy="2566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Steuerbarkeit der Figuren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zwei Spieler, getrennte Steuerung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Figuren können springen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Angriffe auf den Gegenspieler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Spezialangriffe/-fähigkeiten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gegnerische Angriffe abwehren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Menü für Einstellungen</a:t>
            </a:r>
          </a:p>
        </p:txBody>
      </p:sp>
    </p:spTree>
    <p:extLst>
      <p:ext uri="{BB962C8B-B14F-4D97-AF65-F5344CB8AC3E}">
        <p14:creationId xmlns:p14="http://schemas.microsoft.com/office/powerpoint/2010/main" val="2129587401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ANFORDERUNGSMANAGEMENT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1067530" y="161757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NICHT-FUNKTIONALE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148450" y="2001654"/>
            <a:ext cx="3088800" cy="2637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Auswahl verschiedener Charaktere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</a:t>
            </a:r>
            <a:r>
              <a:rPr lang="de-DE" dirty="0" err="1"/>
              <a:t>Mapauswahl</a:t>
            </a:r>
            <a:endParaRPr lang="de-DE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dynamische Animationen und Darstellungen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Skalierbarkeit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Zuverlässigkeit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Benutzerfreundlichkeit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4809646" y="160985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FUNKTIONALE</a:t>
            </a:r>
            <a:br>
              <a:rPr lang="en" dirty="0"/>
            </a:br>
            <a:r>
              <a:rPr lang="en" dirty="0"/>
              <a:t>ANFORDERUNGEN</a:t>
            </a:r>
            <a:endParaRPr dirty="0"/>
          </a:p>
        </p:txBody>
      </p:sp>
      <p:sp>
        <p:nvSpPr>
          <p:cNvPr id="10365" name="Google Shape;10365;p57"/>
          <p:cNvSpPr txBox="1">
            <a:spLocks noGrp="1"/>
          </p:cNvSpPr>
          <p:nvPr>
            <p:ph type="subTitle" idx="4"/>
          </p:nvPr>
        </p:nvSpPr>
        <p:spPr>
          <a:xfrm>
            <a:off x="4809646" y="2001654"/>
            <a:ext cx="3088800" cy="2566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Steuerbarkeit der Figuren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zwei Spieler, getrennte Steuerung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Figuren können springen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• Angriffe auf den Gegenspieler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Spezialangriffe/-fähigkeiten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gegnerische Angriffe abwehren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• Menü für Einstellungen</a:t>
            </a:r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1690123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7152730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5334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79D483-83C4-8777-EA3D-A18BBFD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660" y="3145031"/>
            <a:ext cx="962985" cy="882736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E29721B9-180C-9E95-8120-D7261339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687" y="3308231"/>
            <a:ext cx="964286" cy="723214"/>
          </a:xfrm>
          <a:prstGeom prst="rect">
            <a:avLst/>
          </a:prstGeom>
        </p:spPr>
      </p:pic>
      <p:sp>
        <p:nvSpPr>
          <p:cNvPr id="10471" name="Google Shape;10471;p58"/>
          <p:cNvSpPr/>
          <p:nvPr/>
        </p:nvSpPr>
        <p:spPr>
          <a:xfrm>
            <a:off x="-4085" y="4025575"/>
            <a:ext cx="4572000" cy="5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2" name="Google Shape;10472;p58"/>
          <p:cNvSpPr/>
          <p:nvPr/>
        </p:nvSpPr>
        <p:spPr>
          <a:xfrm>
            <a:off x="-4085" y="4598775"/>
            <a:ext cx="4572000" cy="155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3" name="Google Shape;10473;p58"/>
          <p:cNvSpPr/>
          <p:nvPr/>
        </p:nvSpPr>
        <p:spPr>
          <a:xfrm>
            <a:off x="-4085" y="4760675"/>
            <a:ext cx="4572000" cy="56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4" name="Google Shape;10474;p58"/>
          <p:cNvSpPr/>
          <p:nvPr/>
        </p:nvSpPr>
        <p:spPr>
          <a:xfrm>
            <a:off x="-4085" y="1937011"/>
            <a:ext cx="1319700" cy="46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5" name="Google Shape;10475;p58"/>
          <p:cNvSpPr/>
          <p:nvPr/>
        </p:nvSpPr>
        <p:spPr>
          <a:xfrm>
            <a:off x="-4085" y="2406428"/>
            <a:ext cx="1319700" cy="12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6" name="Google Shape;10476;p58"/>
          <p:cNvSpPr/>
          <p:nvPr/>
        </p:nvSpPr>
        <p:spPr>
          <a:xfrm>
            <a:off x="-4085" y="2533937"/>
            <a:ext cx="1319700" cy="149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77" name="Google Shape;10477;p58"/>
          <p:cNvGrpSpPr/>
          <p:nvPr/>
        </p:nvGrpSpPr>
        <p:grpSpPr>
          <a:xfrm>
            <a:off x="417360" y="1936400"/>
            <a:ext cx="476829" cy="2088920"/>
            <a:chOff x="573900" y="1154950"/>
            <a:chExt cx="538000" cy="2396100"/>
          </a:xfrm>
        </p:grpSpPr>
        <p:sp>
          <p:nvSpPr>
            <p:cNvPr id="10478" name="Google Shape;10478;p58"/>
            <p:cNvSpPr/>
            <p:nvPr/>
          </p:nvSpPr>
          <p:spPr>
            <a:xfrm>
              <a:off x="5739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9" name="Google Shape;10479;p58"/>
            <p:cNvSpPr/>
            <p:nvPr/>
          </p:nvSpPr>
          <p:spPr>
            <a:xfrm>
              <a:off x="10402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0" name="Google Shape;10480;p58"/>
            <p:cNvSpPr/>
            <p:nvPr/>
          </p:nvSpPr>
          <p:spPr>
            <a:xfrm>
              <a:off x="595400" y="13773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1" name="Google Shape;10481;p58"/>
            <p:cNvSpPr/>
            <p:nvPr/>
          </p:nvSpPr>
          <p:spPr>
            <a:xfrm>
              <a:off x="595400" y="17540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2" name="Google Shape;10482;p58"/>
            <p:cNvSpPr/>
            <p:nvPr/>
          </p:nvSpPr>
          <p:spPr>
            <a:xfrm>
              <a:off x="613325" y="213063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3" name="Google Shape;10483;p58"/>
            <p:cNvSpPr/>
            <p:nvPr/>
          </p:nvSpPr>
          <p:spPr>
            <a:xfrm>
              <a:off x="595400" y="250726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4" name="Google Shape;10484;p58"/>
            <p:cNvSpPr/>
            <p:nvPr/>
          </p:nvSpPr>
          <p:spPr>
            <a:xfrm>
              <a:off x="595400" y="28838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5" name="Google Shape;10485;p58"/>
            <p:cNvSpPr/>
            <p:nvPr/>
          </p:nvSpPr>
          <p:spPr>
            <a:xfrm>
              <a:off x="613325" y="32605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0701;p59">
            <a:extLst>
              <a:ext uri="{FF2B5EF4-FFF2-40B4-BE49-F238E27FC236}">
                <a16:creationId xmlns:a16="http://schemas.microsoft.com/office/drawing/2014/main" id="{562FFEF3-51E0-D22A-DD1D-0701B1CC6F21}"/>
              </a:ext>
            </a:extLst>
          </p:cNvPr>
          <p:cNvSpPr txBox="1">
            <a:spLocks/>
          </p:cNvSpPr>
          <p:nvPr/>
        </p:nvSpPr>
        <p:spPr>
          <a:xfrm>
            <a:off x="417360" y="657170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" sz="4800" dirty="0"/>
              <a:t>03</a:t>
            </a:r>
          </a:p>
        </p:txBody>
      </p:sp>
      <p:sp>
        <p:nvSpPr>
          <p:cNvPr id="17" name="Google Shape;10702;p59">
            <a:extLst>
              <a:ext uri="{FF2B5EF4-FFF2-40B4-BE49-F238E27FC236}">
                <a16:creationId xmlns:a16="http://schemas.microsoft.com/office/drawing/2014/main" id="{DA5C47FE-5AE0-2A29-0C6F-54F623827D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360" y="115217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CHARAKTERE</a:t>
            </a:r>
            <a:endParaRPr sz="3000" dirty="0"/>
          </a:p>
        </p:txBody>
      </p:sp>
      <p:pic>
        <p:nvPicPr>
          <p:cNvPr id="10416" name="Grafik 10415">
            <a:extLst>
              <a:ext uri="{FF2B5EF4-FFF2-40B4-BE49-F238E27FC236}">
                <a16:creationId xmlns:a16="http://schemas.microsoft.com/office/drawing/2014/main" id="{F0827C67-B03F-81A4-2EE2-A8814815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78607" y="811513"/>
            <a:ext cx="1155730" cy="1113313"/>
          </a:xfrm>
          <a:prstGeom prst="rect">
            <a:avLst/>
          </a:prstGeom>
        </p:spPr>
      </p:pic>
      <p:sp>
        <p:nvSpPr>
          <p:cNvPr id="10417" name="Google Shape;10702;p59">
            <a:extLst>
              <a:ext uri="{FF2B5EF4-FFF2-40B4-BE49-F238E27FC236}">
                <a16:creationId xmlns:a16="http://schemas.microsoft.com/office/drawing/2014/main" id="{4FCC64FD-E23E-71BD-5B09-5DEB088D14D7}"/>
              </a:ext>
            </a:extLst>
          </p:cNvPr>
          <p:cNvSpPr txBox="1">
            <a:spLocks/>
          </p:cNvSpPr>
          <p:nvPr/>
        </p:nvSpPr>
        <p:spPr>
          <a:xfrm>
            <a:off x="5369357" y="2753816"/>
            <a:ext cx="308240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3000" dirty="0" err="1">
                <a:latin typeface="Minecraft" panose="02000603000000000000" pitchFamily="2" charset="0"/>
                <a:ea typeface="Minecraft" panose="02000603000000000000" pitchFamily="2" charset="0"/>
              </a:rPr>
              <a:t>new</a:t>
            </a:r>
            <a:endParaRPr lang="de-DE" sz="30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de-DE" sz="3000" dirty="0" err="1">
                <a:latin typeface="Minecraft" panose="02000603000000000000" pitchFamily="2" charset="0"/>
                <a:ea typeface="Minecraft" panose="02000603000000000000" pitchFamily="2" charset="0"/>
              </a:rPr>
              <a:t>character</a:t>
            </a:r>
            <a:r>
              <a:rPr lang="de-DE" sz="3000" dirty="0">
                <a:latin typeface="Minecraft" panose="02000603000000000000" pitchFamily="2" charset="0"/>
                <a:ea typeface="Minecraft" panose="02000603000000000000" pitchFamily="2" charset="0"/>
              </a:rPr>
              <a:t>!</a:t>
            </a:r>
          </a:p>
        </p:txBody>
      </p:sp>
      <p:pic>
        <p:nvPicPr>
          <p:cNvPr id="10697" name="Grafik 10696">
            <a:extLst>
              <a:ext uri="{FF2B5EF4-FFF2-40B4-BE49-F238E27FC236}">
                <a16:creationId xmlns:a16="http://schemas.microsoft.com/office/drawing/2014/main" id="{9DED3542-1CBE-8C7F-181E-912ED36A4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728" y="2852962"/>
            <a:ext cx="1686160" cy="96215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-7.40741E-7 L 0.16806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06 0.00031 L 0.16476 0.4154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76 0.41543 L 0.34323 0.412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2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10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0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0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 MENU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155" y="1004122"/>
            <a:ext cx="4247845" cy="1091749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155" y="2176803"/>
            <a:ext cx="3679803" cy="1091749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6155" y="3349484"/>
            <a:ext cx="3807266" cy="10917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281" y="1025980"/>
            <a:ext cx="3411022" cy="109452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201422"/>
            <a:ext cx="4242303" cy="1094520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4815" y="3501886"/>
            <a:ext cx="4317118" cy="939347"/>
          </a:xfrm>
          <a:prstGeom prst="rect">
            <a:avLst/>
          </a:prstGeom>
        </p:spPr>
      </p:pic>
      <p:pic>
        <p:nvPicPr>
          <p:cNvPr id="10226" name="Grafik 10225">
            <a:extLst>
              <a:ext uri="{FF2B5EF4-FFF2-40B4-BE49-F238E27FC236}">
                <a16:creationId xmlns:a16="http://schemas.microsoft.com/office/drawing/2014/main" id="{458D69E6-190B-D6C2-7C5B-08BEC0E93F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68122" y="2852962"/>
            <a:ext cx="1686160" cy="962159"/>
          </a:xfrm>
          <a:prstGeom prst="rect">
            <a:avLst/>
          </a:prstGeom>
        </p:spPr>
      </p:pic>
      <p:pic>
        <p:nvPicPr>
          <p:cNvPr id="10227" name="WhatsApp Video 2023-01-27 at 15.47.15">
            <a:hlinkClick r:id="" action="ppaction://media"/>
            <a:extLst>
              <a:ext uri="{FF2B5EF4-FFF2-40B4-BE49-F238E27FC236}">
                <a16:creationId xmlns:a16="http://schemas.microsoft.com/office/drawing/2014/main" id="{A288AEA7-A35F-5587-F6E0-02B0B3E54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61510" y="1145651"/>
            <a:ext cx="2220980" cy="3154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29" name="Grafik 10228">
            <a:extLst>
              <a:ext uri="{FF2B5EF4-FFF2-40B4-BE49-F238E27FC236}">
                <a16:creationId xmlns:a16="http://schemas.microsoft.com/office/drawing/2014/main" id="{1C6316AE-2D95-5159-3A1C-391C083BB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795" y="1377667"/>
            <a:ext cx="8378409" cy="2545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0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0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1022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22" y="3489906"/>
            <a:ext cx="2796164" cy="7186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22" y="1785477"/>
            <a:ext cx="3411022" cy="109452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722" y="4271205"/>
            <a:ext cx="2451432" cy="716830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603" y="4271205"/>
            <a:ext cx="2536346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185" y="3511032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9026" y="4364901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CFF31E-672E-5C1F-4071-A9E3465312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60817" y="1224645"/>
            <a:ext cx="2086532" cy="24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9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53" y="4231500"/>
            <a:ext cx="2536346" cy="716830"/>
          </a:xfrm>
          <a:prstGeom prst="rect">
            <a:avLst/>
          </a:prstGeom>
        </p:spPr>
      </p:pic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792" y="3492500"/>
            <a:ext cx="2796164" cy="7186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91" y="3491953"/>
            <a:ext cx="2243048" cy="719744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792" y="4270864"/>
            <a:ext cx="2451432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3891" y="1785477"/>
            <a:ext cx="4304312" cy="1094520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9026" y="4364901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0CFF31E-672E-5C1F-4071-A9E3465312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5760817" y="1230789"/>
            <a:ext cx="2086532" cy="24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53" y="4231500"/>
            <a:ext cx="2536346" cy="716830"/>
          </a:xfrm>
          <a:prstGeom prst="rect">
            <a:avLst/>
          </a:prstGeom>
        </p:spPr>
      </p:pic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792" y="3492500"/>
            <a:ext cx="2796164" cy="718649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91" y="3491953"/>
            <a:ext cx="2243048" cy="719744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792" y="4270864"/>
            <a:ext cx="2451432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5952" y="4287292"/>
            <a:ext cx="2841691" cy="722598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10449" y="1837419"/>
            <a:ext cx="5103794" cy="109452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755561" y="2124063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70CFF31E-672E-5C1F-4071-A9E3465312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5760817" y="1399967"/>
            <a:ext cx="2086532" cy="21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0" y="1743404"/>
            <a:ext cx="4258626" cy="1094520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0" y="3494867"/>
            <a:ext cx="2233966" cy="71683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193" y="3494867"/>
            <a:ext cx="2451432" cy="716830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193" y="4283500"/>
            <a:ext cx="2536346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7456" y="4286821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9485" y="4333532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DD69969-49EC-2B95-86E7-51217A7BA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25885" y="1471871"/>
            <a:ext cx="2234353" cy="19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73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91" y="3479558"/>
            <a:ext cx="2796162" cy="718648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0" y="3494867"/>
            <a:ext cx="2233966" cy="71683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58" y="1785477"/>
            <a:ext cx="3743065" cy="1094520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193" y="4283500"/>
            <a:ext cx="2536346" cy="71683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7456" y="4286821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9485" y="4333532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DD69969-49EC-2B95-86E7-51217A7BA5E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flipH="1">
            <a:off x="5751302" y="1471870"/>
            <a:ext cx="1813414" cy="21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Google Shape;10033;p50"/>
          <p:cNvSpPr txBox="1">
            <a:spLocks noGrp="1"/>
          </p:cNvSpPr>
          <p:nvPr>
            <p:ph type="ctrTitle"/>
          </p:nvPr>
        </p:nvSpPr>
        <p:spPr>
          <a:xfrm>
            <a:off x="1589700" y="1779906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HARSH    POLITICS</a:t>
            </a:r>
            <a:endParaRPr dirty="0"/>
          </a:p>
        </p:txBody>
      </p:sp>
      <p:sp>
        <p:nvSpPr>
          <p:cNvPr id="10034" name="Google Shape;10034;p50"/>
          <p:cNvSpPr txBox="1">
            <a:spLocks noGrp="1"/>
          </p:cNvSpPr>
          <p:nvPr>
            <p:ph type="subTitle" idx="1"/>
          </p:nvPr>
        </p:nvSpPr>
        <p:spPr>
          <a:xfrm>
            <a:off x="1732728" y="3412287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1vs1 2D Plattformer</a:t>
            </a:r>
            <a:endParaRPr sz="2000" dirty="0"/>
          </a:p>
        </p:txBody>
      </p:sp>
      <p:grpSp>
        <p:nvGrpSpPr>
          <p:cNvPr id="10063" name="Google Shape;10063;p50"/>
          <p:cNvGrpSpPr/>
          <p:nvPr/>
        </p:nvGrpSpPr>
        <p:grpSpPr>
          <a:xfrm>
            <a:off x="7988724" y="409299"/>
            <a:ext cx="639543" cy="612265"/>
            <a:chOff x="753950" y="238125"/>
            <a:chExt cx="6111125" cy="5238075"/>
          </a:xfrm>
        </p:grpSpPr>
        <p:sp>
          <p:nvSpPr>
            <p:cNvPr id="10064" name="Google Shape;10064;p5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5" name="Google Shape;10065;p5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6" name="Google Shape;10066;p5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7" name="Google Shape;10067;p5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8" name="Google Shape;10068;p5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9" name="Google Shape;10069;p5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0" name="Google Shape;10070;p5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1" name="Google Shape;10071;p5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2" name="Google Shape;10072;p5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3" name="Google Shape;10073;p5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4" name="Google Shape;10074;p5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5" name="Google Shape;10075;p5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6" name="Google Shape;10076;p5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7" name="Google Shape;10077;p5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8" name="Google Shape;10078;p5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9" name="Google Shape;10079;p5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0" name="Google Shape;10080;p5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1" name="Google Shape;10081;p5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2" name="Google Shape;10082;p5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3" name="Google Shape;10083;p5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4" name="Google Shape;10084;p5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5" name="Google Shape;10085;p5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6" name="Google Shape;10086;p5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7" name="Google Shape;10087;p5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8" name="Google Shape;10088;p5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9" name="Google Shape;10089;p5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0" name="Google Shape;10090;p5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2E505441-B1AB-B221-5515-5BFB8F57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95" y="1139124"/>
            <a:ext cx="799609" cy="7996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778037A-F1C4-3AE3-C917-BB37351A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937" y="1037845"/>
            <a:ext cx="913771" cy="9137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1AD682-6C10-A13D-19B8-2DEF76B1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203" y="904758"/>
            <a:ext cx="1051426" cy="1051426"/>
          </a:xfrm>
          <a:prstGeom prst="rect">
            <a:avLst/>
          </a:prstGeom>
        </p:spPr>
      </p:pic>
      <p:pic>
        <p:nvPicPr>
          <p:cNvPr id="9" name="Grafik 8" descr="Ein Bild, das Platz enthält.&#10;&#10;Automatisch generierte Beschreibung">
            <a:extLst>
              <a:ext uri="{FF2B5EF4-FFF2-40B4-BE49-F238E27FC236}">
                <a16:creationId xmlns:a16="http://schemas.microsoft.com/office/drawing/2014/main" id="{A9860334-73C4-E909-1853-40DC94767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900" y="1125362"/>
            <a:ext cx="831155" cy="831155"/>
          </a:xfrm>
          <a:prstGeom prst="rect">
            <a:avLst/>
          </a:prstGeom>
        </p:spPr>
      </p:pic>
      <p:grpSp>
        <p:nvGrpSpPr>
          <p:cNvPr id="10" name="Google Shape;10063;p50">
            <a:extLst>
              <a:ext uri="{FF2B5EF4-FFF2-40B4-BE49-F238E27FC236}">
                <a16:creationId xmlns:a16="http://schemas.microsoft.com/office/drawing/2014/main" id="{66C32670-8F52-200B-9306-FDEA15A5500F}"/>
              </a:ext>
            </a:extLst>
          </p:cNvPr>
          <p:cNvGrpSpPr/>
          <p:nvPr/>
        </p:nvGrpSpPr>
        <p:grpSpPr>
          <a:xfrm>
            <a:off x="7985707" y="4109873"/>
            <a:ext cx="639543" cy="612265"/>
            <a:chOff x="753950" y="238125"/>
            <a:chExt cx="6111125" cy="5238075"/>
          </a:xfrm>
        </p:grpSpPr>
        <p:sp>
          <p:nvSpPr>
            <p:cNvPr id="11" name="Google Shape;10064;p50">
              <a:extLst>
                <a:ext uri="{FF2B5EF4-FFF2-40B4-BE49-F238E27FC236}">
                  <a16:creationId xmlns:a16="http://schemas.microsoft.com/office/drawing/2014/main" id="{045D0186-036D-4428-CCF4-7AD9D294E9C3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065;p50">
              <a:extLst>
                <a:ext uri="{FF2B5EF4-FFF2-40B4-BE49-F238E27FC236}">
                  <a16:creationId xmlns:a16="http://schemas.microsoft.com/office/drawing/2014/main" id="{237651BB-7BC6-37CF-3EE6-37B69FA13571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066;p50">
              <a:extLst>
                <a:ext uri="{FF2B5EF4-FFF2-40B4-BE49-F238E27FC236}">
                  <a16:creationId xmlns:a16="http://schemas.microsoft.com/office/drawing/2014/main" id="{9C0BB520-71C4-4CBD-81D6-E7E60DF06E49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067;p50">
              <a:extLst>
                <a:ext uri="{FF2B5EF4-FFF2-40B4-BE49-F238E27FC236}">
                  <a16:creationId xmlns:a16="http://schemas.microsoft.com/office/drawing/2014/main" id="{D54A7F8E-7D04-DB17-F9D8-AA494D19657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068;p50">
              <a:extLst>
                <a:ext uri="{FF2B5EF4-FFF2-40B4-BE49-F238E27FC236}">
                  <a16:creationId xmlns:a16="http://schemas.microsoft.com/office/drawing/2014/main" id="{0FB543CF-B9A1-1C41-344A-B8B2092DBEF2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069;p50">
              <a:extLst>
                <a:ext uri="{FF2B5EF4-FFF2-40B4-BE49-F238E27FC236}">
                  <a16:creationId xmlns:a16="http://schemas.microsoft.com/office/drawing/2014/main" id="{C1658DE7-7D9C-56C8-C79B-3BC89D2C48C6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070;p50">
              <a:extLst>
                <a:ext uri="{FF2B5EF4-FFF2-40B4-BE49-F238E27FC236}">
                  <a16:creationId xmlns:a16="http://schemas.microsoft.com/office/drawing/2014/main" id="{39E75465-7933-1CC5-2FB7-D0B5975ED7E1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071;p50">
              <a:extLst>
                <a:ext uri="{FF2B5EF4-FFF2-40B4-BE49-F238E27FC236}">
                  <a16:creationId xmlns:a16="http://schemas.microsoft.com/office/drawing/2014/main" id="{084750DE-2687-AEE0-A6B9-4BC2DB1EF142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072;p50">
              <a:extLst>
                <a:ext uri="{FF2B5EF4-FFF2-40B4-BE49-F238E27FC236}">
                  <a16:creationId xmlns:a16="http://schemas.microsoft.com/office/drawing/2014/main" id="{E0E3B8CA-E13C-CBE8-AECA-9229DB8207CC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073;p50">
              <a:extLst>
                <a:ext uri="{FF2B5EF4-FFF2-40B4-BE49-F238E27FC236}">
                  <a16:creationId xmlns:a16="http://schemas.microsoft.com/office/drawing/2014/main" id="{36F496F2-5DE8-1E5B-461E-1672EE0E7204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074;p50">
              <a:extLst>
                <a:ext uri="{FF2B5EF4-FFF2-40B4-BE49-F238E27FC236}">
                  <a16:creationId xmlns:a16="http://schemas.microsoft.com/office/drawing/2014/main" id="{01F61521-D008-E0BD-4939-E4DF09EB30A6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075;p50">
              <a:extLst>
                <a:ext uri="{FF2B5EF4-FFF2-40B4-BE49-F238E27FC236}">
                  <a16:creationId xmlns:a16="http://schemas.microsoft.com/office/drawing/2014/main" id="{B35D3B7E-FC4E-112B-3FB2-EF43D07A6905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076;p50">
              <a:extLst>
                <a:ext uri="{FF2B5EF4-FFF2-40B4-BE49-F238E27FC236}">
                  <a16:creationId xmlns:a16="http://schemas.microsoft.com/office/drawing/2014/main" id="{7A1DBA6B-F680-B1A4-5756-24ECD8D64D7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077;p50">
              <a:extLst>
                <a:ext uri="{FF2B5EF4-FFF2-40B4-BE49-F238E27FC236}">
                  <a16:creationId xmlns:a16="http://schemas.microsoft.com/office/drawing/2014/main" id="{40C5F4B0-26FB-D08E-B8E6-886FD3663EFE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078;p50">
              <a:extLst>
                <a:ext uri="{FF2B5EF4-FFF2-40B4-BE49-F238E27FC236}">
                  <a16:creationId xmlns:a16="http://schemas.microsoft.com/office/drawing/2014/main" id="{C3168883-56DF-40E4-5AD8-80A16C1BF385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079;p50">
              <a:extLst>
                <a:ext uri="{FF2B5EF4-FFF2-40B4-BE49-F238E27FC236}">
                  <a16:creationId xmlns:a16="http://schemas.microsoft.com/office/drawing/2014/main" id="{68AD11D7-B525-16E8-2016-AB53EC158448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080;p50">
              <a:extLst>
                <a:ext uri="{FF2B5EF4-FFF2-40B4-BE49-F238E27FC236}">
                  <a16:creationId xmlns:a16="http://schemas.microsoft.com/office/drawing/2014/main" id="{253EFB81-2D2C-9C34-ED18-BDA09A9C75F7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081;p50">
              <a:extLst>
                <a:ext uri="{FF2B5EF4-FFF2-40B4-BE49-F238E27FC236}">
                  <a16:creationId xmlns:a16="http://schemas.microsoft.com/office/drawing/2014/main" id="{4C62DC07-A7FA-9D98-ACF7-365D537E4868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082;p50">
              <a:extLst>
                <a:ext uri="{FF2B5EF4-FFF2-40B4-BE49-F238E27FC236}">
                  <a16:creationId xmlns:a16="http://schemas.microsoft.com/office/drawing/2014/main" id="{4DF3F1C7-F4F5-D030-ADB1-9B4E25927B59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083;p50">
              <a:extLst>
                <a:ext uri="{FF2B5EF4-FFF2-40B4-BE49-F238E27FC236}">
                  <a16:creationId xmlns:a16="http://schemas.microsoft.com/office/drawing/2014/main" id="{11C6AC82-B8EE-20B2-76B6-06E25C4C23C7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084;p50">
              <a:extLst>
                <a:ext uri="{FF2B5EF4-FFF2-40B4-BE49-F238E27FC236}">
                  <a16:creationId xmlns:a16="http://schemas.microsoft.com/office/drawing/2014/main" id="{BB6CCC86-B31D-87A6-A627-C104D8B4D7DF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9" name="Google Shape;10085;p50">
              <a:extLst>
                <a:ext uri="{FF2B5EF4-FFF2-40B4-BE49-F238E27FC236}">
                  <a16:creationId xmlns:a16="http://schemas.microsoft.com/office/drawing/2014/main" id="{26708C7E-1D8B-8787-40F6-EFEC0EED068D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0" name="Google Shape;10086;p50">
              <a:extLst>
                <a:ext uri="{FF2B5EF4-FFF2-40B4-BE49-F238E27FC236}">
                  <a16:creationId xmlns:a16="http://schemas.microsoft.com/office/drawing/2014/main" id="{22C9D414-5DED-772D-CA44-3848EC5A8937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1" name="Google Shape;10087;p50">
              <a:extLst>
                <a:ext uri="{FF2B5EF4-FFF2-40B4-BE49-F238E27FC236}">
                  <a16:creationId xmlns:a16="http://schemas.microsoft.com/office/drawing/2014/main" id="{5EA40065-7FDE-2FE9-D49E-9CBD817FD443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2" name="Google Shape;10088;p50">
              <a:extLst>
                <a:ext uri="{FF2B5EF4-FFF2-40B4-BE49-F238E27FC236}">
                  <a16:creationId xmlns:a16="http://schemas.microsoft.com/office/drawing/2014/main" id="{5CB4762A-E4A0-5763-2C50-7B892BD13867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3" name="Google Shape;10089;p50">
              <a:extLst>
                <a:ext uri="{FF2B5EF4-FFF2-40B4-BE49-F238E27FC236}">
                  <a16:creationId xmlns:a16="http://schemas.microsoft.com/office/drawing/2014/main" id="{7D5B1D92-52D1-EC81-AC80-CFE31825E83B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4" name="Google Shape;10090;p50">
              <a:extLst>
                <a:ext uri="{FF2B5EF4-FFF2-40B4-BE49-F238E27FC236}">
                  <a16:creationId xmlns:a16="http://schemas.microsoft.com/office/drawing/2014/main" id="{3B976138-8593-4A07-8398-F2D183FFA9BA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25" name="Google Shape;10063;p50">
            <a:extLst>
              <a:ext uri="{FF2B5EF4-FFF2-40B4-BE49-F238E27FC236}">
                <a16:creationId xmlns:a16="http://schemas.microsoft.com/office/drawing/2014/main" id="{E36D2B48-F5CA-7DF4-0132-B4EE4EFE38D3}"/>
              </a:ext>
            </a:extLst>
          </p:cNvPr>
          <p:cNvGrpSpPr/>
          <p:nvPr/>
        </p:nvGrpSpPr>
        <p:grpSpPr>
          <a:xfrm>
            <a:off x="503069" y="4109868"/>
            <a:ext cx="639543" cy="612265"/>
            <a:chOff x="753950" y="238125"/>
            <a:chExt cx="6111125" cy="5238075"/>
          </a:xfrm>
        </p:grpSpPr>
        <p:sp>
          <p:nvSpPr>
            <p:cNvPr id="10126" name="Google Shape;10064;p50">
              <a:extLst>
                <a:ext uri="{FF2B5EF4-FFF2-40B4-BE49-F238E27FC236}">
                  <a16:creationId xmlns:a16="http://schemas.microsoft.com/office/drawing/2014/main" id="{8C32F0E3-650E-B59F-5A4D-4F62E8937A9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7" name="Google Shape;10065;p50">
              <a:extLst>
                <a:ext uri="{FF2B5EF4-FFF2-40B4-BE49-F238E27FC236}">
                  <a16:creationId xmlns:a16="http://schemas.microsoft.com/office/drawing/2014/main" id="{6FCC51F5-D108-DB50-2D4C-349E2887879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8" name="Google Shape;10066;p50">
              <a:extLst>
                <a:ext uri="{FF2B5EF4-FFF2-40B4-BE49-F238E27FC236}">
                  <a16:creationId xmlns:a16="http://schemas.microsoft.com/office/drawing/2014/main" id="{A852ED25-0966-2A0C-1177-73ED9FD25BB5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9" name="Google Shape;10067;p50">
              <a:extLst>
                <a:ext uri="{FF2B5EF4-FFF2-40B4-BE49-F238E27FC236}">
                  <a16:creationId xmlns:a16="http://schemas.microsoft.com/office/drawing/2014/main" id="{ECADBEA8-5F7C-C1A0-ACB0-4DB73F1C2A52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0" name="Google Shape;10068;p50">
              <a:extLst>
                <a:ext uri="{FF2B5EF4-FFF2-40B4-BE49-F238E27FC236}">
                  <a16:creationId xmlns:a16="http://schemas.microsoft.com/office/drawing/2014/main" id="{15A36E97-4E0E-3C63-6EA3-1934A80774DA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1" name="Google Shape;10069;p50">
              <a:extLst>
                <a:ext uri="{FF2B5EF4-FFF2-40B4-BE49-F238E27FC236}">
                  <a16:creationId xmlns:a16="http://schemas.microsoft.com/office/drawing/2014/main" id="{9094FACC-7F8D-27CE-7635-85D4BC1272DC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2" name="Google Shape;10070;p50">
              <a:extLst>
                <a:ext uri="{FF2B5EF4-FFF2-40B4-BE49-F238E27FC236}">
                  <a16:creationId xmlns:a16="http://schemas.microsoft.com/office/drawing/2014/main" id="{046405FA-564F-E79F-17BF-FC721FD07B04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3" name="Google Shape;10071;p50">
              <a:extLst>
                <a:ext uri="{FF2B5EF4-FFF2-40B4-BE49-F238E27FC236}">
                  <a16:creationId xmlns:a16="http://schemas.microsoft.com/office/drawing/2014/main" id="{2525F4A1-043C-46B5-4FB5-28E689697A59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4" name="Google Shape;10072;p50">
              <a:extLst>
                <a:ext uri="{FF2B5EF4-FFF2-40B4-BE49-F238E27FC236}">
                  <a16:creationId xmlns:a16="http://schemas.microsoft.com/office/drawing/2014/main" id="{70CEC5F6-09E6-83A7-C8EB-C038E367E332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5" name="Google Shape;10073;p50">
              <a:extLst>
                <a:ext uri="{FF2B5EF4-FFF2-40B4-BE49-F238E27FC236}">
                  <a16:creationId xmlns:a16="http://schemas.microsoft.com/office/drawing/2014/main" id="{6DA2D964-FE26-AD44-70A7-3322CA5B66D9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6" name="Google Shape;10074;p50">
              <a:extLst>
                <a:ext uri="{FF2B5EF4-FFF2-40B4-BE49-F238E27FC236}">
                  <a16:creationId xmlns:a16="http://schemas.microsoft.com/office/drawing/2014/main" id="{9E39B8F6-3FDD-6DA2-2CC7-D91105C40F6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7" name="Google Shape;10075;p50">
              <a:extLst>
                <a:ext uri="{FF2B5EF4-FFF2-40B4-BE49-F238E27FC236}">
                  <a16:creationId xmlns:a16="http://schemas.microsoft.com/office/drawing/2014/main" id="{F9F9C382-37BB-B16F-79DC-3234A1A0364E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8" name="Google Shape;10076;p50">
              <a:extLst>
                <a:ext uri="{FF2B5EF4-FFF2-40B4-BE49-F238E27FC236}">
                  <a16:creationId xmlns:a16="http://schemas.microsoft.com/office/drawing/2014/main" id="{17096CBC-B492-B75A-0EFB-BD96A7854BC1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9" name="Google Shape;10077;p50">
              <a:extLst>
                <a:ext uri="{FF2B5EF4-FFF2-40B4-BE49-F238E27FC236}">
                  <a16:creationId xmlns:a16="http://schemas.microsoft.com/office/drawing/2014/main" id="{0FC2574E-85AE-32DF-FE86-F173ED537C69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0" name="Google Shape;10078;p50">
              <a:extLst>
                <a:ext uri="{FF2B5EF4-FFF2-40B4-BE49-F238E27FC236}">
                  <a16:creationId xmlns:a16="http://schemas.microsoft.com/office/drawing/2014/main" id="{9FBB01A0-B1C5-C42C-8197-C398C7415621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1" name="Google Shape;10079;p50">
              <a:extLst>
                <a:ext uri="{FF2B5EF4-FFF2-40B4-BE49-F238E27FC236}">
                  <a16:creationId xmlns:a16="http://schemas.microsoft.com/office/drawing/2014/main" id="{91A6D57C-7C11-F510-4C10-78F7E881C636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2" name="Google Shape;10080;p50">
              <a:extLst>
                <a:ext uri="{FF2B5EF4-FFF2-40B4-BE49-F238E27FC236}">
                  <a16:creationId xmlns:a16="http://schemas.microsoft.com/office/drawing/2014/main" id="{82E63DF2-08BD-DE99-9556-C6B70C359922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3" name="Google Shape;10081;p50">
              <a:extLst>
                <a:ext uri="{FF2B5EF4-FFF2-40B4-BE49-F238E27FC236}">
                  <a16:creationId xmlns:a16="http://schemas.microsoft.com/office/drawing/2014/main" id="{5E34D50D-735A-FCBB-3D73-8115E204F7B8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6" name="Google Shape;10082;p50">
              <a:extLst>
                <a:ext uri="{FF2B5EF4-FFF2-40B4-BE49-F238E27FC236}">
                  <a16:creationId xmlns:a16="http://schemas.microsoft.com/office/drawing/2014/main" id="{DC96372E-B2A8-A577-0474-451A614F17E1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7" name="Google Shape;10083;p50">
              <a:extLst>
                <a:ext uri="{FF2B5EF4-FFF2-40B4-BE49-F238E27FC236}">
                  <a16:creationId xmlns:a16="http://schemas.microsoft.com/office/drawing/2014/main" id="{52463920-5C39-AD00-4BD5-3279549D3AB5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8" name="Google Shape;10084;p50">
              <a:extLst>
                <a:ext uri="{FF2B5EF4-FFF2-40B4-BE49-F238E27FC236}">
                  <a16:creationId xmlns:a16="http://schemas.microsoft.com/office/drawing/2014/main" id="{5A4E1359-BAC9-A7B0-690E-E9AAD1B6C5E1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9" name="Google Shape;10085;p50">
              <a:extLst>
                <a:ext uri="{FF2B5EF4-FFF2-40B4-BE49-F238E27FC236}">
                  <a16:creationId xmlns:a16="http://schemas.microsoft.com/office/drawing/2014/main" id="{BCCEE465-E060-6DBE-07F4-C6ED127191C9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0" name="Google Shape;10086;p50">
              <a:extLst>
                <a:ext uri="{FF2B5EF4-FFF2-40B4-BE49-F238E27FC236}">
                  <a16:creationId xmlns:a16="http://schemas.microsoft.com/office/drawing/2014/main" id="{37159F2B-7D33-41AC-B701-8383B269FBA4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1" name="Google Shape;10087;p50">
              <a:extLst>
                <a:ext uri="{FF2B5EF4-FFF2-40B4-BE49-F238E27FC236}">
                  <a16:creationId xmlns:a16="http://schemas.microsoft.com/office/drawing/2014/main" id="{833A0C94-C423-6498-B3EF-9E020A2189C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2" name="Google Shape;10088;p50">
              <a:extLst>
                <a:ext uri="{FF2B5EF4-FFF2-40B4-BE49-F238E27FC236}">
                  <a16:creationId xmlns:a16="http://schemas.microsoft.com/office/drawing/2014/main" id="{90D364CE-4836-4BAB-E3E7-5FDDA5EA693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3" name="Google Shape;10089;p50">
              <a:extLst>
                <a:ext uri="{FF2B5EF4-FFF2-40B4-BE49-F238E27FC236}">
                  <a16:creationId xmlns:a16="http://schemas.microsoft.com/office/drawing/2014/main" id="{CBC8891B-C3A7-944C-B738-4481F9264CA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4" name="Google Shape;10090;p50">
              <a:extLst>
                <a:ext uri="{FF2B5EF4-FFF2-40B4-BE49-F238E27FC236}">
                  <a16:creationId xmlns:a16="http://schemas.microsoft.com/office/drawing/2014/main" id="{D4DF60F9-DEF3-1889-ACF5-984C01F3569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25" name="Google Shape;10063;p50">
            <a:extLst>
              <a:ext uri="{FF2B5EF4-FFF2-40B4-BE49-F238E27FC236}">
                <a16:creationId xmlns:a16="http://schemas.microsoft.com/office/drawing/2014/main" id="{80744039-955B-E00C-25AF-21F354F56AC0}"/>
              </a:ext>
            </a:extLst>
          </p:cNvPr>
          <p:cNvGrpSpPr/>
          <p:nvPr/>
        </p:nvGrpSpPr>
        <p:grpSpPr>
          <a:xfrm>
            <a:off x="503069" y="425602"/>
            <a:ext cx="639543" cy="612265"/>
            <a:chOff x="753950" y="238125"/>
            <a:chExt cx="6111125" cy="5238075"/>
          </a:xfrm>
        </p:grpSpPr>
        <p:sp>
          <p:nvSpPr>
            <p:cNvPr id="10026" name="Google Shape;10064;p50">
              <a:extLst>
                <a:ext uri="{FF2B5EF4-FFF2-40B4-BE49-F238E27FC236}">
                  <a16:creationId xmlns:a16="http://schemas.microsoft.com/office/drawing/2014/main" id="{C9509FD5-CDBD-DC5B-7A42-85ECFBF19BCB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7" name="Google Shape;10065;p50">
              <a:extLst>
                <a:ext uri="{FF2B5EF4-FFF2-40B4-BE49-F238E27FC236}">
                  <a16:creationId xmlns:a16="http://schemas.microsoft.com/office/drawing/2014/main" id="{2A7305BA-4CA5-DB37-CC59-A936594637A5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8" name="Google Shape;10066;p50">
              <a:extLst>
                <a:ext uri="{FF2B5EF4-FFF2-40B4-BE49-F238E27FC236}">
                  <a16:creationId xmlns:a16="http://schemas.microsoft.com/office/drawing/2014/main" id="{B79AA97E-E844-5DF3-D613-4E280DF4DF56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9" name="Google Shape;10067;p50">
              <a:extLst>
                <a:ext uri="{FF2B5EF4-FFF2-40B4-BE49-F238E27FC236}">
                  <a16:creationId xmlns:a16="http://schemas.microsoft.com/office/drawing/2014/main" id="{3C06C751-DEB2-70F0-6AE9-155B804F03D5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0" name="Google Shape;10068;p50">
              <a:extLst>
                <a:ext uri="{FF2B5EF4-FFF2-40B4-BE49-F238E27FC236}">
                  <a16:creationId xmlns:a16="http://schemas.microsoft.com/office/drawing/2014/main" id="{FCD5CFE5-ED36-B189-694D-211EDF2C85AA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1" name="Google Shape;10069;p50">
              <a:extLst>
                <a:ext uri="{FF2B5EF4-FFF2-40B4-BE49-F238E27FC236}">
                  <a16:creationId xmlns:a16="http://schemas.microsoft.com/office/drawing/2014/main" id="{A5DF2E41-522B-7E07-CAC9-5AADB43BF829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2" name="Google Shape;10070;p50">
              <a:extLst>
                <a:ext uri="{FF2B5EF4-FFF2-40B4-BE49-F238E27FC236}">
                  <a16:creationId xmlns:a16="http://schemas.microsoft.com/office/drawing/2014/main" id="{4184A7C4-A4E2-B57F-7E73-A2C4842D7D8F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4" name="Google Shape;10071;p50">
              <a:extLst>
                <a:ext uri="{FF2B5EF4-FFF2-40B4-BE49-F238E27FC236}">
                  <a16:creationId xmlns:a16="http://schemas.microsoft.com/office/drawing/2014/main" id="{13FA6561-F7E6-8963-2F59-638B59C00A31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5" name="Google Shape;10072;p50">
              <a:extLst>
                <a:ext uri="{FF2B5EF4-FFF2-40B4-BE49-F238E27FC236}">
                  <a16:creationId xmlns:a16="http://schemas.microsoft.com/office/drawing/2014/main" id="{EC97B743-4EC5-BC8C-5AC7-F6B58F20B850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6" name="Google Shape;10073;p50">
              <a:extLst>
                <a:ext uri="{FF2B5EF4-FFF2-40B4-BE49-F238E27FC236}">
                  <a16:creationId xmlns:a16="http://schemas.microsoft.com/office/drawing/2014/main" id="{48826795-F15D-6019-D709-30E6EB7E3504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7" name="Google Shape;10074;p50">
              <a:extLst>
                <a:ext uri="{FF2B5EF4-FFF2-40B4-BE49-F238E27FC236}">
                  <a16:creationId xmlns:a16="http://schemas.microsoft.com/office/drawing/2014/main" id="{AF848DEE-EF3E-DD25-905E-1003A70BB8BD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8" name="Google Shape;10075;p50">
              <a:extLst>
                <a:ext uri="{FF2B5EF4-FFF2-40B4-BE49-F238E27FC236}">
                  <a16:creationId xmlns:a16="http://schemas.microsoft.com/office/drawing/2014/main" id="{0D6B27B6-A60D-B3B2-5189-5DA975AEE28E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9" name="Google Shape;10076;p50">
              <a:extLst>
                <a:ext uri="{FF2B5EF4-FFF2-40B4-BE49-F238E27FC236}">
                  <a16:creationId xmlns:a16="http://schemas.microsoft.com/office/drawing/2014/main" id="{51D2402B-5610-24B0-D14C-1436A5B41AF0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0" name="Google Shape;10077;p50">
              <a:extLst>
                <a:ext uri="{FF2B5EF4-FFF2-40B4-BE49-F238E27FC236}">
                  <a16:creationId xmlns:a16="http://schemas.microsoft.com/office/drawing/2014/main" id="{B56D8CDB-21FB-9983-D592-8D8A6A235169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1" name="Google Shape;10078;p50">
              <a:extLst>
                <a:ext uri="{FF2B5EF4-FFF2-40B4-BE49-F238E27FC236}">
                  <a16:creationId xmlns:a16="http://schemas.microsoft.com/office/drawing/2014/main" id="{B58909FB-6B66-3981-F078-C62B84F94250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2" name="Google Shape;10079;p50">
              <a:extLst>
                <a:ext uri="{FF2B5EF4-FFF2-40B4-BE49-F238E27FC236}">
                  <a16:creationId xmlns:a16="http://schemas.microsoft.com/office/drawing/2014/main" id="{C8ED28C0-867B-4589-381D-9D84B9763DBB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3" name="Google Shape;10080;p50">
              <a:extLst>
                <a:ext uri="{FF2B5EF4-FFF2-40B4-BE49-F238E27FC236}">
                  <a16:creationId xmlns:a16="http://schemas.microsoft.com/office/drawing/2014/main" id="{FBC4AF54-D8CD-9914-1C1E-C0CAA9C87409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4" name="Google Shape;10081;p50">
              <a:extLst>
                <a:ext uri="{FF2B5EF4-FFF2-40B4-BE49-F238E27FC236}">
                  <a16:creationId xmlns:a16="http://schemas.microsoft.com/office/drawing/2014/main" id="{5DB1553B-C611-0ECE-509E-0496E6054F45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5" name="Google Shape;10082;p50">
              <a:extLst>
                <a:ext uri="{FF2B5EF4-FFF2-40B4-BE49-F238E27FC236}">
                  <a16:creationId xmlns:a16="http://schemas.microsoft.com/office/drawing/2014/main" id="{1A98C9C2-318A-08AF-5CF3-C2DB7B475107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6" name="Google Shape;10083;p50">
              <a:extLst>
                <a:ext uri="{FF2B5EF4-FFF2-40B4-BE49-F238E27FC236}">
                  <a16:creationId xmlns:a16="http://schemas.microsoft.com/office/drawing/2014/main" id="{0B8FF7A8-2227-4FF2-3B6A-3AA822D92AF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7" name="Google Shape;10084;p50">
              <a:extLst>
                <a:ext uri="{FF2B5EF4-FFF2-40B4-BE49-F238E27FC236}">
                  <a16:creationId xmlns:a16="http://schemas.microsoft.com/office/drawing/2014/main" id="{9FA3831B-DF6D-DF40-5E9E-DF74A59218DB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8" name="Google Shape;10085;p50">
              <a:extLst>
                <a:ext uri="{FF2B5EF4-FFF2-40B4-BE49-F238E27FC236}">
                  <a16:creationId xmlns:a16="http://schemas.microsoft.com/office/drawing/2014/main" id="{9EC82F1E-40CB-EA3D-F72E-D12080CBC8B6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9" name="Google Shape;10086;p50">
              <a:extLst>
                <a:ext uri="{FF2B5EF4-FFF2-40B4-BE49-F238E27FC236}">
                  <a16:creationId xmlns:a16="http://schemas.microsoft.com/office/drawing/2014/main" id="{D08FB9A1-38D8-648D-6DDF-69390897F72E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0" name="Google Shape;10087;p50">
              <a:extLst>
                <a:ext uri="{FF2B5EF4-FFF2-40B4-BE49-F238E27FC236}">
                  <a16:creationId xmlns:a16="http://schemas.microsoft.com/office/drawing/2014/main" id="{51624E75-EAED-2225-28D7-38A3032A1D0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1" name="Google Shape;10088;p50">
              <a:extLst>
                <a:ext uri="{FF2B5EF4-FFF2-40B4-BE49-F238E27FC236}">
                  <a16:creationId xmlns:a16="http://schemas.microsoft.com/office/drawing/2014/main" id="{FE8D5D0F-0954-AFC5-DF75-6C6468B29699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2" name="Google Shape;10089;p50">
              <a:extLst>
                <a:ext uri="{FF2B5EF4-FFF2-40B4-BE49-F238E27FC236}">
                  <a16:creationId xmlns:a16="http://schemas.microsoft.com/office/drawing/2014/main" id="{6E063175-1509-C003-A459-DBF852DCA179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3" name="Google Shape;10090;p50">
              <a:extLst>
                <a:ext uri="{FF2B5EF4-FFF2-40B4-BE49-F238E27FC236}">
                  <a16:creationId xmlns:a16="http://schemas.microsoft.com/office/drawing/2014/main" id="{BB6DBD2F-2878-B47B-028E-A309A40F0C5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644F08EB-D0D1-D693-2318-0DDAACC7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033175" y="-427603"/>
            <a:ext cx="785740" cy="152584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13AA960-6252-11D6-C52E-3229AF1D5E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520863" y="1061619"/>
            <a:ext cx="785740" cy="15258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9C7D56-626E-DC23-073B-05578A42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592617" y="-321824"/>
            <a:ext cx="785740" cy="253376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C2DC7A3-02E8-3872-AB54-D387301223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099" y="-423671"/>
            <a:ext cx="1686160" cy="9621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4B074B8-4D28-1887-1C51-96B56BF1D4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544069" y="-1125817"/>
            <a:ext cx="785740" cy="25337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3A9AD3-A8FA-E70D-2313-05F1383B5BA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190051" y="-569656"/>
            <a:ext cx="785740" cy="253376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34F61C-258E-EB7F-00F8-12A89DFE5D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388422" y="-301635"/>
            <a:ext cx="785740" cy="25337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33B85C-67A8-C7B0-8C28-9CBB1F2D96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2007" y="-396628"/>
            <a:ext cx="1686160" cy="9621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A01D778-95B7-0A0D-2722-AC4172E7B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6457" y="-108335"/>
            <a:ext cx="1686160" cy="962159"/>
          </a:xfrm>
          <a:prstGeom prst="rect">
            <a:avLst/>
          </a:prstGeom>
        </p:spPr>
      </p:pic>
      <p:sp>
        <p:nvSpPr>
          <p:cNvPr id="10165" name="Google Shape;10165;p53"/>
          <p:cNvSpPr txBox="1">
            <a:spLocks noGrp="1"/>
          </p:cNvSpPr>
          <p:nvPr>
            <p:ph type="title"/>
          </p:nvPr>
        </p:nvSpPr>
        <p:spPr>
          <a:xfrm>
            <a:off x="311700" y="3723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SPECIAL ABILITIES</a:t>
            </a:r>
            <a:endParaRPr dirty="0"/>
          </a:p>
        </p:txBody>
      </p:sp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157" name="Grafik 1015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01CC6E-015D-7203-7C85-CCAC153AA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691" y="3479558"/>
            <a:ext cx="2796162" cy="718648"/>
          </a:xfrm>
          <a:prstGeom prst="rect">
            <a:avLst/>
          </a:prstGeom>
        </p:spPr>
      </p:pic>
      <p:pic>
        <p:nvPicPr>
          <p:cNvPr id="10163" name="Grafik 10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080B2-76BB-BEB2-BD7B-E65477384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010" y="3494867"/>
            <a:ext cx="2233966" cy="716830"/>
          </a:xfrm>
          <a:prstGeom prst="rect">
            <a:avLst/>
          </a:prstGeom>
        </p:spPr>
      </p:pic>
      <p:pic>
        <p:nvPicPr>
          <p:cNvPr id="10159" name="Grafik 10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80AE1F-C30B-784A-5AEC-3D6F418AA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691" y="4286821"/>
            <a:ext cx="2447271" cy="715613"/>
          </a:xfrm>
          <a:prstGeom prst="rect">
            <a:avLst/>
          </a:prstGeom>
        </p:spPr>
      </p:pic>
      <p:pic>
        <p:nvPicPr>
          <p:cNvPr id="10161" name="Grafik 10160">
            <a:extLst>
              <a:ext uri="{FF2B5EF4-FFF2-40B4-BE49-F238E27FC236}">
                <a16:creationId xmlns:a16="http://schemas.microsoft.com/office/drawing/2014/main" id="{307558B3-8252-C95D-DF9C-37B20E9344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96" y="1778610"/>
            <a:ext cx="3872719" cy="1094520"/>
          </a:xfrm>
          <a:prstGeom prst="rect">
            <a:avLst/>
          </a:prstGeom>
        </p:spPr>
      </p:pic>
      <p:pic>
        <p:nvPicPr>
          <p:cNvPr id="10194" name="Grafik 1019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0E8003-55C6-D72C-50BF-DC92BC4D0F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87456" y="4286821"/>
            <a:ext cx="2826161" cy="718649"/>
          </a:xfrm>
          <a:prstGeom prst="rect">
            <a:avLst/>
          </a:prstGeom>
        </p:spPr>
      </p:pic>
      <p:pic>
        <p:nvPicPr>
          <p:cNvPr id="10196" name="Grafik 10195">
            <a:extLst>
              <a:ext uri="{FF2B5EF4-FFF2-40B4-BE49-F238E27FC236}">
                <a16:creationId xmlns:a16="http://schemas.microsoft.com/office/drawing/2014/main" id="{B7FB6B4A-261A-EE90-9A25-2EC953D151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9485" y="4333532"/>
            <a:ext cx="2876002" cy="61676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09218-AA06-CF92-A1EC-0FF0F125EDAF}"/>
              </a:ext>
            </a:extLst>
          </p:cNvPr>
          <p:cNvGrpSpPr/>
          <p:nvPr/>
        </p:nvGrpSpPr>
        <p:grpSpPr>
          <a:xfrm>
            <a:off x="4280484" y="2136837"/>
            <a:ext cx="583031" cy="391800"/>
            <a:chOff x="5021777" y="2114470"/>
            <a:chExt cx="583031" cy="391800"/>
          </a:xfrm>
        </p:grpSpPr>
        <p:sp>
          <p:nvSpPr>
            <p:cNvPr id="5" name="Google Shape;10411;p57">
              <a:extLst>
                <a:ext uri="{FF2B5EF4-FFF2-40B4-BE49-F238E27FC236}">
                  <a16:creationId xmlns:a16="http://schemas.microsoft.com/office/drawing/2014/main" id="{ADA3A337-F4E3-154C-BCD4-A524DA8A58E1}"/>
                </a:ext>
              </a:extLst>
            </p:cNvPr>
            <p:cNvSpPr/>
            <p:nvPr/>
          </p:nvSpPr>
          <p:spPr>
            <a:xfrm rot="8162156">
              <a:off x="5213008" y="211447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CE54736-1FD5-8246-DA76-29B7A6C127DC}"/>
                </a:ext>
              </a:extLst>
            </p:cNvPr>
            <p:cNvCxnSpPr/>
            <p:nvPr/>
          </p:nvCxnSpPr>
          <p:spPr>
            <a:xfrm>
              <a:off x="5021777" y="2310370"/>
              <a:ext cx="5516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DD69969-49EC-2B95-86E7-51217A7BA5E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 flipH="1">
            <a:off x="5363001" y="1344118"/>
            <a:ext cx="2525311" cy="22316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C9AF48D-7472-7BA4-37C7-5C8A5449D2E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710" y="-678838"/>
            <a:ext cx="1686160" cy="96215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46D0D25-05AB-9832-9C83-670914688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709" y="-248037"/>
            <a:ext cx="1686160" cy="96215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96D26F9-80E0-65C4-3131-31925EB44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689" y="-257753"/>
            <a:ext cx="1686160" cy="9621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A1A5D6-BA88-ADAD-F92C-D6BA3CB63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9273" y="825059"/>
            <a:ext cx="1751571" cy="9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279D483-83C4-8777-EA3D-A18BBFDB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660" y="3145031"/>
            <a:ext cx="962985" cy="882736"/>
          </a:xfrm>
          <a:prstGeom prst="rect">
            <a:avLst/>
          </a:prstGeom>
        </p:spPr>
      </p:pic>
      <p:sp>
        <p:nvSpPr>
          <p:cNvPr id="10471" name="Google Shape;10471;p58"/>
          <p:cNvSpPr/>
          <p:nvPr/>
        </p:nvSpPr>
        <p:spPr>
          <a:xfrm>
            <a:off x="-4085" y="4025575"/>
            <a:ext cx="4572000" cy="56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2" name="Google Shape;10472;p58"/>
          <p:cNvSpPr/>
          <p:nvPr/>
        </p:nvSpPr>
        <p:spPr>
          <a:xfrm>
            <a:off x="-4085" y="4598775"/>
            <a:ext cx="4572000" cy="155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3" name="Google Shape;10473;p58"/>
          <p:cNvSpPr/>
          <p:nvPr/>
        </p:nvSpPr>
        <p:spPr>
          <a:xfrm>
            <a:off x="-4085" y="4760675"/>
            <a:ext cx="4572000" cy="567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4" name="Google Shape;10474;p58"/>
          <p:cNvSpPr/>
          <p:nvPr/>
        </p:nvSpPr>
        <p:spPr>
          <a:xfrm>
            <a:off x="-4085" y="1937011"/>
            <a:ext cx="1319700" cy="46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5" name="Google Shape;10475;p58"/>
          <p:cNvSpPr/>
          <p:nvPr/>
        </p:nvSpPr>
        <p:spPr>
          <a:xfrm>
            <a:off x="-4085" y="2406428"/>
            <a:ext cx="1319700" cy="12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6" name="Google Shape;10476;p58"/>
          <p:cNvSpPr/>
          <p:nvPr/>
        </p:nvSpPr>
        <p:spPr>
          <a:xfrm>
            <a:off x="-4085" y="2533937"/>
            <a:ext cx="1319700" cy="149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77" name="Google Shape;10477;p58"/>
          <p:cNvGrpSpPr/>
          <p:nvPr/>
        </p:nvGrpSpPr>
        <p:grpSpPr>
          <a:xfrm>
            <a:off x="417360" y="1936400"/>
            <a:ext cx="476829" cy="2088920"/>
            <a:chOff x="573900" y="1154950"/>
            <a:chExt cx="538000" cy="2396100"/>
          </a:xfrm>
        </p:grpSpPr>
        <p:sp>
          <p:nvSpPr>
            <p:cNvPr id="10478" name="Google Shape;10478;p58"/>
            <p:cNvSpPr/>
            <p:nvPr/>
          </p:nvSpPr>
          <p:spPr>
            <a:xfrm>
              <a:off x="5739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9" name="Google Shape;10479;p58"/>
            <p:cNvSpPr/>
            <p:nvPr/>
          </p:nvSpPr>
          <p:spPr>
            <a:xfrm>
              <a:off x="1040200" y="1154950"/>
              <a:ext cx="71700" cy="239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0" name="Google Shape;10480;p58"/>
            <p:cNvSpPr/>
            <p:nvPr/>
          </p:nvSpPr>
          <p:spPr>
            <a:xfrm>
              <a:off x="595400" y="13773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1" name="Google Shape;10481;p58"/>
            <p:cNvSpPr/>
            <p:nvPr/>
          </p:nvSpPr>
          <p:spPr>
            <a:xfrm>
              <a:off x="595400" y="17540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2" name="Google Shape;10482;p58"/>
            <p:cNvSpPr/>
            <p:nvPr/>
          </p:nvSpPr>
          <p:spPr>
            <a:xfrm>
              <a:off x="613325" y="213063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3" name="Google Shape;10483;p58"/>
            <p:cNvSpPr/>
            <p:nvPr/>
          </p:nvSpPr>
          <p:spPr>
            <a:xfrm>
              <a:off x="595400" y="250726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4" name="Google Shape;10484;p58"/>
            <p:cNvSpPr/>
            <p:nvPr/>
          </p:nvSpPr>
          <p:spPr>
            <a:xfrm>
              <a:off x="595400" y="2883888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5" name="Google Shape;10485;p58"/>
            <p:cNvSpPr/>
            <p:nvPr/>
          </p:nvSpPr>
          <p:spPr>
            <a:xfrm>
              <a:off x="613325" y="3260513"/>
              <a:ext cx="477000" cy="6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0701;p59">
            <a:extLst>
              <a:ext uri="{FF2B5EF4-FFF2-40B4-BE49-F238E27FC236}">
                <a16:creationId xmlns:a16="http://schemas.microsoft.com/office/drawing/2014/main" id="{562FFEF3-51E0-D22A-DD1D-0701B1CC6F21}"/>
              </a:ext>
            </a:extLst>
          </p:cNvPr>
          <p:cNvSpPr txBox="1">
            <a:spLocks/>
          </p:cNvSpPr>
          <p:nvPr/>
        </p:nvSpPr>
        <p:spPr>
          <a:xfrm>
            <a:off x="417360" y="657170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" sz="4800" dirty="0"/>
              <a:t>03</a:t>
            </a:r>
          </a:p>
        </p:txBody>
      </p:sp>
      <p:sp>
        <p:nvSpPr>
          <p:cNvPr id="17" name="Google Shape;10702;p59">
            <a:extLst>
              <a:ext uri="{FF2B5EF4-FFF2-40B4-BE49-F238E27FC236}">
                <a16:creationId xmlns:a16="http://schemas.microsoft.com/office/drawing/2014/main" id="{DA5C47FE-5AE0-2A29-0C6F-54F623827D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360" y="115217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CHARAKTERS</a:t>
            </a:r>
            <a:endParaRPr sz="3000" dirty="0"/>
          </a:p>
        </p:txBody>
      </p:sp>
      <p:pic>
        <p:nvPicPr>
          <p:cNvPr id="10415" name="Grafik 10414">
            <a:extLst>
              <a:ext uri="{FF2B5EF4-FFF2-40B4-BE49-F238E27FC236}">
                <a16:creationId xmlns:a16="http://schemas.microsoft.com/office/drawing/2014/main" id="{DD8D8A51-318C-DF76-1C04-D28189FF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51" y="2292214"/>
            <a:ext cx="3291872" cy="4178571"/>
          </a:xfrm>
          <a:prstGeom prst="rect">
            <a:avLst/>
          </a:prstGeom>
        </p:spPr>
      </p:pic>
      <p:pic>
        <p:nvPicPr>
          <p:cNvPr id="10416" name="Grafik 10415">
            <a:extLst>
              <a:ext uri="{FF2B5EF4-FFF2-40B4-BE49-F238E27FC236}">
                <a16:creationId xmlns:a16="http://schemas.microsoft.com/office/drawing/2014/main" id="{F0827C67-B03F-81A4-2EE2-A8814815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360" y="2916716"/>
            <a:ext cx="1155730" cy="1113313"/>
          </a:xfrm>
          <a:prstGeom prst="rect">
            <a:avLst/>
          </a:prstGeom>
        </p:spPr>
      </p:pic>
      <p:pic>
        <p:nvPicPr>
          <p:cNvPr id="10464" name="Grafik 1046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E89DAE5-F002-56FA-F4E8-EA8E750BFC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10465" name="Google Shape;10704;p59">
            <a:extLst>
              <a:ext uri="{FF2B5EF4-FFF2-40B4-BE49-F238E27FC236}">
                <a16:creationId xmlns:a16="http://schemas.microsoft.com/office/drawing/2014/main" id="{092D7BE7-1AC8-9F38-3202-A435D86A9D62}"/>
              </a:ext>
            </a:extLst>
          </p:cNvPr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466" name="Google Shape;10705;p59">
              <a:extLst>
                <a:ext uri="{FF2B5EF4-FFF2-40B4-BE49-F238E27FC236}">
                  <a16:creationId xmlns:a16="http://schemas.microsoft.com/office/drawing/2014/main" id="{6B4BC2B4-5664-C519-868C-43243BA0460D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7" name="Google Shape;10706;p59">
              <a:extLst>
                <a:ext uri="{FF2B5EF4-FFF2-40B4-BE49-F238E27FC236}">
                  <a16:creationId xmlns:a16="http://schemas.microsoft.com/office/drawing/2014/main" id="{F2EFC2B2-294B-9934-3C70-63F30AB376FA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8" name="Google Shape;10707;p59">
              <a:extLst>
                <a:ext uri="{FF2B5EF4-FFF2-40B4-BE49-F238E27FC236}">
                  <a16:creationId xmlns:a16="http://schemas.microsoft.com/office/drawing/2014/main" id="{6911C93B-934F-EFCB-8C92-64B2DEACF6C4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9" name="Google Shape;10708;p59">
              <a:extLst>
                <a:ext uri="{FF2B5EF4-FFF2-40B4-BE49-F238E27FC236}">
                  <a16:creationId xmlns:a16="http://schemas.microsoft.com/office/drawing/2014/main" id="{BCEE2E82-9731-400C-16F1-43AE055DD0F0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0" name="Google Shape;10709;p59">
              <a:extLst>
                <a:ext uri="{FF2B5EF4-FFF2-40B4-BE49-F238E27FC236}">
                  <a16:creationId xmlns:a16="http://schemas.microsoft.com/office/drawing/2014/main" id="{426F3A5B-9E59-D929-32CB-C0BFFC94CD69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6" name="Google Shape;10710;p59">
              <a:extLst>
                <a:ext uri="{FF2B5EF4-FFF2-40B4-BE49-F238E27FC236}">
                  <a16:creationId xmlns:a16="http://schemas.microsoft.com/office/drawing/2014/main" id="{7C86EC55-5DCC-C65F-A9F1-1ECF6B17EA25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7" name="Google Shape;10711;p59">
              <a:extLst>
                <a:ext uri="{FF2B5EF4-FFF2-40B4-BE49-F238E27FC236}">
                  <a16:creationId xmlns:a16="http://schemas.microsoft.com/office/drawing/2014/main" id="{6B62A646-686E-7AFB-A0A3-0E7D9E516CDA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8" name="Google Shape;10712;p59">
              <a:extLst>
                <a:ext uri="{FF2B5EF4-FFF2-40B4-BE49-F238E27FC236}">
                  <a16:creationId xmlns:a16="http://schemas.microsoft.com/office/drawing/2014/main" id="{D4BDCF25-0609-8F2A-0C7B-FCF7E9EA5C2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9" name="Google Shape;10713;p59">
              <a:extLst>
                <a:ext uri="{FF2B5EF4-FFF2-40B4-BE49-F238E27FC236}">
                  <a16:creationId xmlns:a16="http://schemas.microsoft.com/office/drawing/2014/main" id="{A425865E-9369-DFD8-1D52-49144048A129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0" name="Google Shape;10714;p59">
              <a:extLst>
                <a:ext uri="{FF2B5EF4-FFF2-40B4-BE49-F238E27FC236}">
                  <a16:creationId xmlns:a16="http://schemas.microsoft.com/office/drawing/2014/main" id="{B864F93D-9610-9FD9-4662-E6C77EFC489C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1" name="Google Shape;10715;p59">
              <a:extLst>
                <a:ext uri="{FF2B5EF4-FFF2-40B4-BE49-F238E27FC236}">
                  <a16:creationId xmlns:a16="http://schemas.microsoft.com/office/drawing/2014/main" id="{E9159FA4-F8D3-4260-CC8E-09BF6B5FD7A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2" name="Google Shape;10716;p59">
              <a:extLst>
                <a:ext uri="{FF2B5EF4-FFF2-40B4-BE49-F238E27FC236}">
                  <a16:creationId xmlns:a16="http://schemas.microsoft.com/office/drawing/2014/main" id="{7663D256-157B-E019-7054-4A5D28DA2C36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3" name="Google Shape;10717;p59">
              <a:extLst>
                <a:ext uri="{FF2B5EF4-FFF2-40B4-BE49-F238E27FC236}">
                  <a16:creationId xmlns:a16="http://schemas.microsoft.com/office/drawing/2014/main" id="{B1570F86-8C45-CF2D-4355-0A7E491F11ED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4" name="Google Shape;10718;p59">
              <a:extLst>
                <a:ext uri="{FF2B5EF4-FFF2-40B4-BE49-F238E27FC236}">
                  <a16:creationId xmlns:a16="http://schemas.microsoft.com/office/drawing/2014/main" id="{852F8F82-1429-A5EE-5F39-048E806453C8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5" name="Google Shape;10719;p59">
              <a:extLst>
                <a:ext uri="{FF2B5EF4-FFF2-40B4-BE49-F238E27FC236}">
                  <a16:creationId xmlns:a16="http://schemas.microsoft.com/office/drawing/2014/main" id="{DAFABCCB-2E03-6B05-AC87-40D7BCB10EF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6" name="Google Shape;10720;p59">
              <a:extLst>
                <a:ext uri="{FF2B5EF4-FFF2-40B4-BE49-F238E27FC236}">
                  <a16:creationId xmlns:a16="http://schemas.microsoft.com/office/drawing/2014/main" id="{E01CE53C-DCC6-DB7B-F954-8E576E884DE4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7" name="Google Shape;10721;p59">
              <a:extLst>
                <a:ext uri="{FF2B5EF4-FFF2-40B4-BE49-F238E27FC236}">
                  <a16:creationId xmlns:a16="http://schemas.microsoft.com/office/drawing/2014/main" id="{E061600B-5F0B-E443-8E03-3CB39005E961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8" name="Google Shape;10722;p59">
              <a:extLst>
                <a:ext uri="{FF2B5EF4-FFF2-40B4-BE49-F238E27FC236}">
                  <a16:creationId xmlns:a16="http://schemas.microsoft.com/office/drawing/2014/main" id="{79451C33-F28D-5FF8-9FBE-FF7DCAB68841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9" name="Google Shape;10723;p59">
              <a:extLst>
                <a:ext uri="{FF2B5EF4-FFF2-40B4-BE49-F238E27FC236}">
                  <a16:creationId xmlns:a16="http://schemas.microsoft.com/office/drawing/2014/main" id="{E29B4722-4132-E04C-92F5-6D30843F7435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0" name="Google Shape;10724;p59">
              <a:extLst>
                <a:ext uri="{FF2B5EF4-FFF2-40B4-BE49-F238E27FC236}">
                  <a16:creationId xmlns:a16="http://schemas.microsoft.com/office/drawing/2014/main" id="{1E79D21F-1C4F-E65E-4D9E-1916E3C4143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1" name="Google Shape;10725;p59">
              <a:extLst>
                <a:ext uri="{FF2B5EF4-FFF2-40B4-BE49-F238E27FC236}">
                  <a16:creationId xmlns:a16="http://schemas.microsoft.com/office/drawing/2014/main" id="{129DD667-B4BB-101A-1797-B10EE81ACF09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2" name="Google Shape;10726;p59">
              <a:extLst>
                <a:ext uri="{FF2B5EF4-FFF2-40B4-BE49-F238E27FC236}">
                  <a16:creationId xmlns:a16="http://schemas.microsoft.com/office/drawing/2014/main" id="{05C3A0AA-74D4-ED08-B349-5F5F4E0522B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3" name="Google Shape;10727;p59">
              <a:extLst>
                <a:ext uri="{FF2B5EF4-FFF2-40B4-BE49-F238E27FC236}">
                  <a16:creationId xmlns:a16="http://schemas.microsoft.com/office/drawing/2014/main" id="{6EA7D87F-46ED-EF48-EFDD-35300B01315B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4" name="Google Shape;10728;p59">
              <a:extLst>
                <a:ext uri="{FF2B5EF4-FFF2-40B4-BE49-F238E27FC236}">
                  <a16:creationId xmlns:a16="http://schemas.microsoft.com/office/drawing/2014/main" id="{5404919A-1E19-4579-DD1D-9ED72EAF1B83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5" name="Google Shape;10729;p59">
              <a:extLst>
                <a:ext uri="{FF2B5EF4-FFF2-40B4-BE49-F238E27FC236}">
                  <a16:creationId xmlns:a16="http://schemas.microsoft.com/office/drawing/2014/main" id="{73D9590C-6DA4-2FF3-960A-10FDD3676216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6" name="Google Shape;10730;p59">
              <a:extLst>
                <a:ext uri="{FF2B5EF4-FFF2-40B4-BE49-F238E27FC236}">
                  <a16:creationId xmlns:a16="http://schemas.microsoft.com/office/drawing/2014/main" id="{94626A78-8F88-0A94-67F7-2F6206D1FA2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7" name="Google Shape;10731;p59">
              <a:extLst>
                <a:ext uri="{FF2B5EF4-FFF2-40B4-BE49-F238E27FC236}">
                  <a16:creationId xmlns:a16="http://schemas.microsoft.com/office/drawing/2014/main" id="{BFFF43D9-773C-BCB4-450E-894A34B952D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508" name="Google Shape;10732;p59">
            <a:extLst>
              <a:ext uri="{FF2B5EF4-FFF2-40B4-BE49-F238E27FC236}">
                <a16:creationId xmlns:a16="http://schemas.microsoft.com/office/drawing/2014/main" id="{CCDD3A17-FF87-3066-9208-7F8D059D4AD6}"/>
              </a:ext>
            </a:extLst>
          </p:cNvPr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509" name="Google Shape;10733;p59">
              <a:extLst>
                <a:ext uri="{FF2B5EF4-FFF2-40B4-BE49-F238E27FC236}">
                  <a16:creationId xmlns:a16="http://schemas.microsoft.com/office/drawing/2014/main" id="{0AB10239-E51D-54EB-063B-7A95A348CB6D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0" name="Google Shape;10734;p59">
              <a:extLst>
                <a:ext uri="{FF2B5EF4-FFF2-40B4-BE49-F238E27FC236}">
                  <a16:creationId xmlns:a16="http://schemas.microsoft.com/office/drawing/2014/main" id="{EB49836C-4D43-600C-F789-FACF3012FAB2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1" name="Google Shape;10735;p59">
              <a:extLst>
                <a:ext uri="{FF2B5EF4-FFF2-40B4-BE49-F238E27FC236}">
                  <a16:creationId xmlns:a16="http://schemas.microsoft.com/office/drawing/2014/main" id="{E00A8DC4-B467-E94B-4A11-B2D73C64D93B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2" name="Google Shape;10736;p59">
              <a:extLst>
                <a:ext uri="{FF2B5EF4-FFF2-40B4-BE49-F238E27FC236}">
                  <a16:creationId xmlns:a16="http://schemas.microsoft.com/office/drawing/2014/main" id="{CEF4D02C-C0CD-CFE5-5184-A2DF2D28CB85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3" name="Google Shape;10737;p59">
              <a:extLst>
                <a:ext uri="{FF2B5EF4-FFF2-40B4-BE49-F238E27FC236}">
                  <a16:creationId xmlns:a16="http://schemas.microsoft.com/office/drawing/2014/main" id="{2A5A7729-C381-7470-11D4-50988F7DB7BB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4" name="Google Shape;10738;p59">
              <a:extLst>
                <a:ext uri="{FF2B5EF4-FFF2-40B4-BE49-F238E27FC236}">
                  <a16:creationId xmlns:a16="http://schemas.microsoft.com/office/drawing/2014/main" id="{A2F202D6-8ED8-3DD5-969F-8875B6465AB8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5" name="Google Shape;10739;p59">
              <a:extLst>
                <a:ext uri="{FF2B5EF4-FFF2-40B4-BE49-F238E27FC236}">
                  <a16:creationId xmlns:a16="http://schemas.microsoft.com/office/drawing/2014/main" id="{FBB708F2-B074-DF53-69CF-03B763CBED40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6" name="Google Shape;10740;p59">
              <a:extLst>
                <a:ext uri="{FF2B5EF4-FFF2-40B4-BE49-F238E27FC236}">
                  <a16:creationId xmlns:a16="http://schemas.microsoft.com/office/drawing/2014/main" id="{7E1F9CF0-8BA2-BE8C-AE7D-6BB09339BA0F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7" name="Google Shape;10741;p59">
              <a:extLst>
                <a:ext uri="{FF2B5EF4-FFF2-40B4-BE49-F238E27FC236}">
                  <a16:creationId xmlns:a16="http://schemas.microsoft.com/office/drawing/2014/main" id="{2EC82DCF-595B-2D95-FB19-338CA94ECE18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8" name="Google Shape;10742;p59">
              <a:extLst>
                <a:ext uri="{FF2B5EF4-FFF2-40B4-BE49-F238E27FC236}">
                  <a16:creationId xmlns:a16="http://schemas.microsoft.com/office/drawing/2014/main" id="{3488DE62-C291-C42C-5789-F71D7BA88686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9" name="Google Shape;10743;p59">
              <a:extLst>
                <a:ext uri="{FF2B5EF4-FFF2-40B4-BE49-F238E27FC236}">
                  <a16:creationId xmlns:a16="http://schemas.microsoft.com/office/drawing/2014/main" id="{5FC43917-F564-FFAA-F4CA-57FBA42B171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0" name="Google Shape;10744;p59">
              <a:extLst>
                <a:ext uri="{FF2B5EF4-FFF2-40B4-BE49-F238E27FC236}">
                  <a16:creationId xmlns:a16="http://schemas.microsoft.com/office/drawing/2014/main" id="{C7E2396C-C3F1-E999-50FF-6CC55005ADBF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1" name="Google Shape;10745;p59">
              <a:extLst>
                <a:ext uri="{FF2B5EF4-FFF2-40B4-BE49-F238E27FC236}">
                  <a16:creationId xmlns:a16="http://schemas.microsoft.com/office/drawing/2014/main" id="{06ABF233-CD65-CC96-C566-4B814F52C9D7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2" name="Google Shape;10746;p59">
              <a:extLst>
                <a:ext uri="{FF2B5EF4-FFF2-40B4-BE49-F238E27FC236}">
                  <a16:creationId xmlns:a16="http://schemas.microsoft.com/office/drawing/2014/main" id="{124D7DD1-E2F5-D9BB-DE53-BAD43903F009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3" name="Google Shape;10747;p59">
              <a:extLst>
                <a:ext uri="{FF2B5EF4-FFF2-40B4-BE49-F238E27FC236}">
                  <a16:creationId xmlns:a16="http://schemas.microsoft.com/office/drawing/2014/main" id="{A99B1AC1-B4E0-0081-F93D-D71B50E96FDC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4" name="Google Shape;10748;p59">
              <a:extLst>
                <a:ext uri="{FF2B5EF4-FFF2-40B4-BE49-F238E27FC236}">
                  <a16:creationId xmlns:a16="http://schemas.microsoft.com/office/drawing/2014/main" id="{F0898F51-DCF6-04E3-E000-DCC7BF97800C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5" name="Google Shape;10749;p59">
              <a:extLst>
                <a:ext uri="{FF2B5EF4-FFF2-40B4-BE49-F238E27FC236}">
                  <a16:creationId xmlns:a16="http://schemas.microsoft.com/office/drawing/2014/main" id="{6E8ABE04-F8A5-49D2-E909-4E815AD1AC11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6" name="Google Shape;10750;p59">
              <a:extLst>
                <a:ext uri="{FF2B5EF4-FFF2-40B4-BE49-F238E27FC236}">
                  <a16:creationId xmlns:a16="http://schemas.microsoft.com/office/drawing/2014/main" id="{B785EF17-5342-CC7C-CEB2-BAE55D2A6207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7" name="Google Shape;10751;p59">
              <a:extLst>
                <a:ext uri="{FF2B5EF4-FFF2-40B4-BE49-F238E27FC236}">
                  <a16:creationId xmlns:a16="http://schemas.microsoft.com/office/drawing/2014/main" id="{C538B801-A7B8-AD0B-9D11-0F7FA982667E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8" name="Google Shape;10752;p59">
              <a:extLst>
                <a:ext uri="{FF2B5EF4-FFF2-40B4-BE49-F238E27FC236}">
                  <a16:creationId xmlns:a16="http://schemas.microsoft.com/office/drawing/2014/main" id="{C94D2AF6-7F20-19B4-35F4-367196135533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9" name="Google Shape;10753;p59">
              <a:extLst>
                <a:ext uri="{FF2B5EF4-FFF2-40B4-BE49-F238E27FC236}">
                  <a16:creationId xmlns:a16="http://schemas.microsoft.com/office/drawing/2014/main" id="{8DA1D958-9433-83AA-BFDE-521EF891C1F3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0" name="Google Shape;10754;p59">
              <a:extLst>
                <a:ext uri="{FF2B5EF4-FFF2-40B4-BE49-F238E27FC236}">
                  <a16:creationId xmlns:a16="http://schemas.microsoft.com/office/drawing/2014/main" id="{BBA02C2E-3F87-9CD1-D1F3-26E99EC42E6A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1" name="Google Shape;10755;p59">
              <a:extLst>
                <a:ext uri="{FF2B5EF4-FFF2-40B4-BE49-F238E27FC236}">
                  <a16:creationId xmlns:a16="http://schemas.microsoft.com/office/drawing/2014/main" id="{CBFF74D9-7F01-0EF9-D1F3-D8EBBA4A6E73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2" name="Google Shape;10756;p59">
              <a:extLst>
                <a:ext uri="{FF2B5EF4-FFF2-40B4-BE49-F238E27FC236}">
                  <a16:creationId xmlns:a16="http://schemas.microsoft.com/office/drawing/2014/main" id="{F25FC436-5EF5-6232-84C0-36583229729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3" name="Google Shape;10757;p59">
              <a:extLst>
                <a:ext uri="{FF2B5EF4-FFF2-40B4-BE49-F238E27FC236}">
                  <a16:creationId xmlns:a16="http://schemas.microsoft.com/office/drawing/2014/main" id="{295506F4-620D-E00A-7B83-25786BEC741F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4" name="Google Shape;10758;p59">
              <a:extLst>
                <a:ext uri="{FF2B5EF4-FFF2-40B4-BE49-F238E27FC236}">
                  <a16:creationId xmlns:a16="http://schemas.microsoft.com/office/drawing/2014/main" id="{FA22CD26-E014-1A23-DD93-1CAB59A4355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5" name="Google Shape;10759;p59">
              <a:extLst>
                <a:ext uri="{FF2B5EF4-FFF2-40B4-BE49-F238E27FC236}">
                  <a16:creationId xmlns:a16="http://schemas.microsoft.com/office/drawing/2014/main" id="{BE424052-4FB1-F9D8-6557-3FB943056CA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4584735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35802E-6 L 0.20486 0.00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86 0.00247 L 0.26805 0.00247 C 0.29635 0.00247 0.33125 0.12191 0.33125 0.21913 L 0.33125 0.4358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10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6" name="Google Shape;12216;p7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217" name="Google Shape;12217;p7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TECHNISCHE UMSETZUNG</a:t>
            </a:r>
            <a:endParaRPr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D9EDCAD-A168-E952-3777-99F1F8AA64DD}"/>
              </a:ext>
            </a:extLst>
          </p:cNvPr>
          <p:cNvSpPr/>
          <p:nvPr/>
        </p:nvSpPr>
        <p:spPr>
          <a:xfrm>
            <a:off x="-600727" y="174120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0B3031D-78F1-CE24-DFD0-750035163998}"/>
              </a:ext>
            </a:extLst>
          </p:cNvPr>
          <p:cNvSpPr/>
          <p:nvPr/>
        </p:nvSpPr>
        <p:spPr>
          <a:xfrm>
            <a:off x="7002057" y="294745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A2245A-29B8-4863-0A2E-18FCE639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60" y="-7704"/>
            <a:ext cx="1155730" cy="1113313"/>
          </a:xfrm>
          <a:prstGeom prst="rect">
            <a:avLst/>
          </a:prstGeom>
        </p:spPr>
      </p:pic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172C052-7387-3C3C-BFF6-4643226FE50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9" name="Google Shape;10704;p59">
            <a:extLst>
              <a:ext uri="{FF2B5EF4-FFF2-40B4-BE49-F238E27FC236}">
                <a16:creationId xmlns:a16="http://schemas.microsoft.com/office/drawing/2014/main" id="{0FB8644E-D7BB-2683-4353-DB7B83F93320}"/>
              </a:ext>
            </a:extLst>
          </p:cNvPr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" name="Google Shape;10705;p59">
              <a:extLst>
                <a:ext uri="{FF2B5EF4-FFF2-40B4-BE49-F238E27FC236}">
                  <a16:creationId xmlns:a16="http://schemas.microsoft.com/office/drawing/2014/main" id="{2D359332-D023-6BA1-6FD8-C75D5F590982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706;p59">
              <a:extLst>
                <a:ext uri="{FF2B5EF4-FFF2-40B4-BE49-F238E27FC236}">
                  <a16:creationId xmlns:a16="http://schemas.microsoft.com/office/drawing/2014/main" id="{46A978AE-BB37-D20F-EF68-963983DAE596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707;p59">
              <a:extLst>
                <a:ext uri="{FF2B5EF4-FFF2-40B4-BE49-F238E27FC236}">
                  <a16:creationId xmlns:a16="http://schemas.microsoft.com/office/drawing/2014/main" id="{E72B2A1D-6358-7276-C0FC-B21A1AED3FDD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708;p59">
              <a:extLst>
                <a:ext uri="{FF2B5EF4-FFF2-40B4-BE49-F238E27FC236}">
                  <a16:creationId xmlns:a16="http://schemas.microsoft.com/office/drawing/2014/main" id="{7433B9BF-A831-1E37-A6BB-F08E9066848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709;p59">
              <a:extLst>
                <a:ext uri="{FF2B5EF4-FFF2-40B4-BE49-F238E27FC236}">
                  <a16:creationId xmlns:a16="http://schemas.microsoft.com/office/drawing/2014/main" id="{380A7808-04A5-7E52-E4C6-371B9A98C62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710;p59">
              <a:extLst>
                <a:ext uri="{FF2B5EF4-FFF2-40B4-BE49-F238E27FC236}">
                  <a16:creationId xmlns:a16="http://schemas.microsoft.com/office/drawing/2014/main" id="{A5A3D22E-D2EB-27FA-93EE-42197FE3632A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711;p59">
              <a:extLst>
                <a:ext uri="{FF2B5EF4-FFF2-40B4-BE49-F238E27FC236}">
                  <a16:creationId xmlns:a16="http://schemas.microsoft.com/office/drawing/2014/main" id="{B4EF3D8D-C6AC-4249-D298-DA4BD0F56E13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12;p59">
              <a:extLst>
                <a:ext uri="{FF2B5EF4-FFF2-40B4-BE49-F238E27FC236}">
                  <a16:creationId xmlns:a16="http://schemas.microsoft.com/office/drawing/2014/main" id="{6D5992FA-B1FA-BA86-E70D-790A168DEFC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713;p59">
              <a:extLst>
                <a:ext uri="{FF2B5EF4-FFF2-40B4-BE49-F238E27FC236}">
                  <a16:creationId xmlns:a16="http://schemas.microsoft.com/office/drawing/2014/main" id="{AB0A8777-0F30-8E4D-2A37-169554416A2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714;p59">
              <a:extLst>
                <a:ext uri="{FF2B5EF4-FFF2-40B4-BE49-F238E27FC236}">
                  <a16:creationId xmlns:a16="http://schemas.microsoft.com/office/drawing/2014/main" id="{F9023E77-E4E1-56D6-5234-7AE8A3AF75EB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715;p59">
              <a:extLst>
                <a:ext uri="{FF2B5EF4-FFF2-40B4-BE49-F238E27FC236}">
                  <a16:creationId xmlns:a16="http://schemas.microsoft.com/office/drawing/2014/main" id="{AE1F01EA-68B8-4E22-0C13-424C945FE18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716;p59">
              <a:extLst>
                <a:ext uri="{FF2B5EF4-FFF2-40B4-BE49-F238E27FC236}">
                  <a16:creationId xmlns:a16="http://schemas.microsoft.com/office/drawing/2014/main" id="{62CF55E8-18AF-0AAF-87D4-98F2F0000838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717;p59">
              <a:extLst>
                <a:ext uri="{FF2B5EF4-FFF2-40B4-BE49-F238E27FC236}">
                  <a16:creationId xmlns:a16="http://schemas.microsoft.com/office/drawing/2014/main" id="{208C619B-748E-BAF3-F6CE-110AE8EA71F0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18;p59">
              <a:extLst>
                <a:ext uri="{FF2B5EF4-FFF2-40B4-BE49-F238E27FC236}">
                  <a16:creationId xmlns:a16="http://schemas.microsoft.com/office/drawing/2014/main" id="{A1F085FE-130A-63F5-3403-31919F6112E3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719;p59">
              <a:extLst>
                <a:ext uri="{FF2B5EF4-FFF2-40B4-BE49-F238E27FC236}">
                  <a16:creationId xmlns:a16="http://schemas.microsoft.com/office/drawing/2014/main" id="{913E1555-C71C-9E41-F859-27C32F4E892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720;p59">
              <a:extLst>
                <a:ext uri="{FF2B5EF4-FFF2-40B4-BE49-F238E27FC236}">
                  <a16:creationId xmlns:a16="http://schemas.microsoft.com/office/drawing/2014/main" id="{BB46017E-912D-1A8B-4C42-CE1403084382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721;p59">
              <a:extLst>
                <a:ext uri="{FF2B5EF4-FFF2-40B4-BE49-F238E27FC236}">
                  <a16:creationId xmlns:a16="http://schemas.microsoft.com/office/drawing/2014/main" id="{7F6FEA0F-C58E-0E41-A1A6-FEA2AC78EDCC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722;p59">
              <a:extLst>
                <a:ext uri="{FF2B5EF4-FFF2-40B4-BE49-F238E27FC236}">
                  <a16:creationId xmlns:a16="http://schemas.microsoft.com/office/drawing/2014/main" id="{CDA55100-B57A-1895-4366-BF3536E7928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723;p59">
              <a:extLst>
                <a:ext uri="{FF2B5EF4-FFF2-40B4-BE49-F238E27FC236}">
                  <a16:creationId xmlns:a16="http://schemas.microsoft.com/office/drawing/2014/main" id="{AAD5643C-C87F-7469-C572-5FB341CD2BC3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724;p59">
              <a:extLst>
                <a:ext uri="{FF2B5EF4-FFF2-40B4-BE49-F238E27FC236}">
                  <a16:creationId xmlns:a16="http://schemas.microsoft.com/office/drawing/2014/main" id="{64C43C66-E45C-50F1-6F68-75F2BA6ED8B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725;p59">
              <a:extLst>
                <a:ext uri="{FF2B5EF4-FFF2-40B4-BE49-F238E27FC236}">
                  <a16:creationId xmlns:a16="http://schemas.microsoft.com/office/drawing/2014/main" id="{78735C8E-576B-8770-EA31-95935D237D6A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726;p59">
              <a:extLst>
                <a:ext uri="{FF2B5EF4-FFF2-40B4-BE49-F238E27FC236}">
                  <a16:creationId xmlns:a16="http://schemas.microsoft.com/office/drawing/2014/main" id="{CA27E199-49FC-7D9F-6517-41C6900AFF5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1" name="Google Shape;10727;p59">
              <a:extLst>
                <a:ext uri="{FF2B5EF4-FFF2-40B4-BE49-F238E27FC236}">
                  <a16:creationId xmlns:a16="http://schemas.microsoft.com/office/drawing/2014/main" id="{6D26E07A-6E61-5FF2-58C2-C3A66E2003B1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2" name="Google Shape;10728;p59">
              <a:extLst>
                <a:ext uri="{FF2B5EF4-FFF2-40B4-BE49-F238E27FC236}">
                  <a16:creationId xmlns:a16="http://schemas.microsoft.com/office/drawing/2014/main" id="{60457F84-B3DB-0746-A239-1C3525BB3BC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3" name="Google Shape;10729;p59">
              <a:extLst>
                <a:ext uri="{FF2B5EF4-FFF2-40B4-BE49-F238E27FC236}">
                  <a16:creationId xmlns:a16="http://schemas.microsoft.com/office/drawing/2014/main" id="{AB86F2EC-C41D-CC74-6908-2A446DA234C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4" name="Google Shape;10730;p59">
              <a:extLst>
                <a:ext uri="{FF2B5EF4-FFF2-40B4-BE49-F238E27FC236}">
                  <a16:creationId xmlns:a16="http://schemas.microsoft.com/office/drawing/2014/main" id="{CD6BB2D0-09C3-2720-FE0A-F4C8CC76DC9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5" name="Google Shape;10731;p59">
              <a:extLst>
                <a:ext uri="{FF2B5EF4-FFF2-40B4-BE49-F238E27FC236}">
                  <a16:creationId xmlns:a16="http://schemas.microsoft.com/office/drawing/2014/main" id="{3EA5AAF7-E705-715F-7D60-6927405A207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26" name="Google Shape;10732;p59">
            <a:extLst>
              <a:ext uri="{FF2B5EF4-FFF2-40B4-BE49-F238E27FC236}">
                <a16:creationId xmlns:a16="http://schemas.microsoft.com/office/drawing/2014/main" id="{F4AABB0C-CE31-A232-E78D-3C976B636D39}"/>
              </a:ext>
            </a:extLst>
          </p:cNvPr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2327" name="Google Shape;10733;p59">
              <a:extLst>
                <a:ext uri="{FF2B5EF4-FFF2-40B4-BE49-F238E27FC236}">
                  <a16:creationId xmlns:a16="http://schemas.microsoft.com/office/drawing/2014/main" id="{438126BE-FCDC-E2B6-4EDE-237B9F00D74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8" name="Google Shape;10734;p59">
              <a:extLst>
                <a:ext uri="{FF2B5EF4-FFF2-40B4-BE49-F238E27FC236}">
                  <a16:creationId xmlns:a16="http://schemas.microsoft.com/office/drawing/2014/main" id="{06E84DB5-F8C1-8C04-A8AF-D740AE3AF38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9" name="Google Shape;10735;p59">
              <a:extLst>
                <a:ext uri="{FF2B5EF4-FFF2-40B4-BE49-F238E27FC236}">
                  <a16:creationId xmlns:a16="http://schemas.microsoft.com/office/drawing/2014/main" id="{64F2B55C-EF18-E421-F780-D3B1B8AF5FF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0" name="Google Shape;10736;p59">
              <a:extLst>
                <a:ext uri="{FF2B5EF4-FFF2-40B4-BE49-F238E27FC236}">
                  <a16:creationId xmlns:a16="http://schemas.microsoft.com/office/drawing/2014/main" id="{E1C1F9DB-D28C-4A12-D513-4FD0ADDC23D1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1" name="Google Shape;10737;p59">
              <a:extLst>
                <a:ext uri="{FF2B5EF4-FFF2-40B4-BE49-F238E27FC236}">
                  <a16:creationId xmlns:a16="http://schemas.microsoft.com/office/drawing/2014/main" id="{33248D84-4268-ED09-BD77-1BA7A99D0D3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2" name="Google Shape;10738;p59">
              <a:extLst>
                <a:ext uri="{FF2B5EF4-FFF2-40B4-BE49-F238E27FC236}">
                  <a16:creationId xmlns:a16="http://schemas.microsoft.com/office/drawing/2014/main" id="{36FE163E-FBFC-CE14-3391-04F685AD6A9D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3" name="Google Shape;10739;p59">
              <a:extLst>
                <a:ext uri="{FF2B5EF4-FFF2-40B4-BE49-F238E27FC236}">
                  <a16:creationId xmlns:a16="http://schemas.microsoft.com/office/drawing/2014/main" id="{79A3765C-DE28-C3C3-1559-5E4F22B83B4C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4" name="Google Shape;10740;p59">
              <a:extLst>
                <a:ext uri="{FF2B5EF4-FFF2-40B4-BE49-F238E27FC236}">
                  <a16:creationId xmlns:a16="http://schemas.microsoft.com/office/drawing/2014/main" id="{F0F32E14-8CC4-7F90-C93E-8FDF22F972FA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5" name="Google Shape;10741;p59">
              <a:extLst>
                <a:ext uri="{FF2B5EF4-FFF2-40B4-BE49-F238E27FC236}">
                  <a16:creationId xmlns:a16="http://schemas.microsoft.com/office/drawing/2014/main" id="{C585F880-F628-A528-4B8E-3C4C30D6CB01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6" name="Google Shape;10742;p59">
              <a:extLst>
                <a:ext uri="{FF2B5EF4-FFF2-40B4-BE49-F238E27FC236}">
                  <a16:creationId xmlns:a16="http://schemas.microsoft.com/office/drawing/2014/main" id="{164BD6C3-4252-1B3E-929A-3F93F5C2EF87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7" name="Google Shape;10743;p59">
              <a:extLst>
                <a:ext uri="{FF2B5EF4-FFF2-40B4-BE49-F238E27FC236}">
                  <a16:creationId xmlns:a16="http://schemas.microsoft.com/office/drawing/2014/main" id="{FA0E95FF-B109-8560-DFCC-B297C8E2E30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8" name="Google Shape;10744;p59">
              <a:extLst>
                <a:ext uri="{FF2B5EF4-FFF2-40B4-BE49-F238E27FC236}">
                  <a16:creationId xmlns:a16="http://schemas.microsoft.com/office/drawing/2014/main" id="{183E6D7E-2B61-61E4-81EA-8481A6834E37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9" name="Google Shape;10745;p59">
              <a:extLst>
                <a:ext uri="{FF2B5EF4-FFF2-40B4-BE49-F238E27FC236}">
                  <a16:creationId xmlns:a16="http://schemas.microsoft.com/office/drawing/2014/main" id="{7A7D2A33-70A4-D8E8-8F34-961991E3E4F9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0" name="Google Shape;10746;p59">
              <a:extLst>
                <a:ext uri="{FF2B5EF4-FFF2-40B4-BE49-F238E27FC236}">
                  <a16:creationId xmlns:a16="http://schemas.microsoft.com/office/drawing/2014/main" id="{03B8660D-3CF0-5D81-7A33-6F4552408B1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1" name="Google Shape;10747;p59">
              <a:extLst>
                <a:ext uri="{FF2B5EF4-FFF2-40B4-BE49-F238E27FC236}">
                  <a16:creationId xmlns:a16="http://schemas.microsoft.com/office/drawing/2014/main" id="{A696C4B4-2258-9F96-B5C3-F733A9B3C314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2" name="Google Shape;10748;p59">
              <a:extLst>
                <a:ext uri="{FF2B5EF4-FFF2-40B4-BE49-F238E27FC236}">
                  <a16:creationId xmlns:a16="http://schemas.microsoft.com/office/drawing/2014/main" id="{E03984B6-8CD5-F8FE-D7D2-FF375E7BD943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3" name="Google Shape;10749;p59">
              <a:extLst>
                <a:ext uri="{FF2B5EF4-FFF2-40B4-BE49-F238E27FC236}">
                  <a16:creationId xmlns:a16="http://schemas.microsoft.com/office/drawing/2014/main" id="{88631460-91FB-5B9A-18D3-BAF7D6AA7C66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4" name="Google Shape;10750;p59">
              <a:extLst>
                <a:ext uri="{FF2B5EF4-FFF2-40B4-BE49-F238E27FC236}">
                  <a16:creationId xmlns:a16="http://schemas.microsoft.com/office/drawing/2014/main" id="{BDF31B29-27C9-370E-33CF-3AC4FBB49A5F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5" name="Google Shape;10751;p59">
              <a:extLst>
                <a:ext uri="{FF2B5EF4-FFF2-40B4-BE49-F238E27FC236}">
                  <a16:creationId xmlns:a16="http://schemas.microsoft.com/office/drawing/2014/main" id="{6BD160CE-3C63-2CC0-06D5-4582579A2794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6" name="Google Shape;10752;p59">
              <a:extLst>
                <a:ext uri="{FF2B5EF4-FFF2-40B4-BE49-F238E27FC236}">
                  <a16:creationId xmlns:a16="http://schemas.microsoft.com/office/drawing/2014/main" id="{E950FD09-EA64-2C56-EA9F-4AD157EE387C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7" name="Google Shape;10753;p59">
              <a:extLst>
                <a:ext uri="{FF2B5EF4-FFF2-40B4-BE49-F238E27FC236}">
                  <a16:creationId xmlns:a16="http://schemas.microsoft.com/office/drawing/2014/main" id="{1D56ED3E-540C-85FE-BE74-DFED7EA53858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8" name="Google Shape;10754;p59">
              <a:extLst>
                <a:ext uri="{FF2B5EF4-FFF2-40B4-BE49-F238E27FC236}">
                  <a16:creationId xmlns:a16="http://schemas.microsoft.com/office/drawing/2014/main" id="{FFB7C688-33B2-AA43-D942-A67949C272D6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9" name="Google Shape;10755;p59">
              <a:extLst>
                <a:ext uri="{FF2B5EF4-FFF2-40B4-BE49-F238E27FC236}">
                  <a16:creationId xmlns:a16="http://schemas.microsoft.com/office/drawing/2014/main" id="{5DC41A49-3813-BC9E-1518-1404CF2D9EBC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0" name="Google Shape;10756;p59">
              <a:extLst>
                <a:ext uri="{FF2B5EF4-FFF2-40B4-BE49-F238E27FC236}">
                  <a16:creationId xmlns:a16="http://schemas.microsoft.com/office/drawing/2014/main" id="{6B085061-C80D-B968-A3C8-AA7F6560A10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1" name="Google Shape;10757;p59">
              <a:extLst>
                <a:ext uri="{FF2B5EF4-FFF2-40B4-BE49-F238E27FC236}">
                  <a16:creationId xmlns:a16="http://schemas.microsoft.com/office/drawing/2014/main" id="{AAB7EE4A-FC38-3DBE-E084-11E29D2C167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2" name="Google Shape;10758;p59">
              <a:extLst>
                <a:ext uri="{FF2B5EF4-FFF2-40B4-BE49-F238E27FC236}">
                  <a16:creationId xmlns:a16="http://schemas.microsoft.com/office/drawing/2014/main" id="{8238FA79-D03F-BC3E-9251-16260F93F42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3" name="Google Shape;10759;p59">
              <a:extLst>
                <a:ext uri="{FF2B5EF4-FFF2-40B4-BE49-F238E27FC236}">
                  <a16:creationId xmlns:a16="http://schemas.microsoft.com/office/drawing/2014/main" id="{8FFE3B50-D151-5BD3-7A7E-F07BBCEA7E7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195" name="Grafik 12194">
            <a:extLst>
              <a:ext uri="{FF2B5EF4-FFF2-40B4-BE49-F238E27FC236}">
                <a16:creationId xmlns:a16="http://schemas.microsoft.com/office/drawing/2014/main" id="{CEAB83B8-BDB2-7CCD-E1B4-2235A0B3B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859" y="2065283"/>
            <a:ext cx="2428573" cy="2362936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0382 0.6123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30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ppelwumm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83951E-6 L 0.60816 0.0095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9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0B3031D-78F1-CE24-DFD0-750035163998}"/>
              </a:ext>
            </a:extLst>
          </p:cNvPr>
          <p:cNvSpPr/>
          <p:nvPr/>
        </p:nvSpPr>
        <p:spPr>
          <a:xfrm>
            <a:off x="7002057" y="294745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D9EDCAD-A168-E952-3777-99F1F8AA64DD}"/>
              </a:ext>
            </a:extLst>
          </p:cNvPr>
          <p:cNvSpPr/>
          <p:nvPr/>
        </p:nvSpPr>
        <p:spPr>
          <a:xfrm>
            <a:off x="-600727" y="174120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207" name="Grafik 12206">
            <a:extLst>
              <a:ext uri="{FF2B5EF4-FFF2-40B4-BE49-F238E27FC236}">
                <a16:creationId xmlns:a16="http://schemas.microsoft.com/office/drawing/2014/main" id="{796AD82C-A01F-4FC8-034A-A610755E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2798" y="671139"/>
            <a:ext cx="5312402" cy="3293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172C052-7387-3C3C-BFF6-4643226FE5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9" name="Google Shape;10704;p59">
            <a:extLst>
              <a:ext uri="{FF2B5EF4-FFF2-40B4-BE49-F238E27FC236}">
                <a16:creationId xmlns:a16="http://schemas.microsoft.com/office/drawing/2014/main" id="{0FB8644E-D7BB-2683-4353-DB7B83F93320}"/>
              </a:ext>
            </a:extLst>
          </p:cNvPr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" name="Google Shape;10705;p59">
              <a:extLst>
                <a:ext uri="{FF2B5EF4-FFF2-40B4-BE49-F238E27FC236}">
                  <a16:creationId xmlns:a16="http://schemas.microsoft.com/office/drawing/2014/main" id="{2D359332-D023-6BA1-6FD8-C75D5F590982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0706;p59">
              <a:extLst>
                <a:ext uri="{FF2B5EF4-FFF2-40B4-BE49-F238E27FC236}">
                  <a16:creationId xmlns:a16="http://schemas.microsoft.com/office/drawing/2014/main" id="{46A978AE-BB37-D20F-EF68-963983DAE596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707;p59">
              <a:extLst>
                <a:ext uri="{FF2B5EF4-FFF2-40B4-BE49-F238E27FC236}">
                  <a16:creationId xmlns:a16="http://schemas.microsoft.com/office/drawing/2014/main" id="{E72B2A1D-6358-7276-C0FC-B21A1AED3FDD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0708;p59">
              <a:extLst>
                <a:ext uri="{FF2B5EF4-FFF2-40B4-BE49-F238E27FC236}">
                  <a16:creationId xmlns:a16="http://schemas.microsoft.com/office/drawing/2014/main" id="{7433B9BF-A831-1E37-A6BB-F08E90668488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709;p59">
              <a:extLst>
                <a:ext uri="{FF2B5EF4-FFF2-40B4-BE49-F238E27FC236}">
                  <a16:creationId xmlns:a16="http://schemas.microsoft.com/office/drawing/2014/main" id="{380A7808-04A5-7E52-E4C6-371B9A98C62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710;p59">
              <a:extLst>
                <a:ext uri="{FF2B5EF4-FFF2-40B4-BE49-F238E27FC236}">
                  <a16:creationId xmlns:a16="http://schemas.microsoft.com/office/drawing/2014/main" id="{A5A3D22E-D2EB-27FA-93EE-42197FE3632A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711;p59">
              <a:extLst>
                <a:ext uri="{FF2B5EF4-FFF2-40B4-BE49-F238E27FC236}">
                  <a16:creationId xmlns:a16="http://schemas.microsoft.com/office/drawing/2014/main" id="{B4EF3D8D-C6AC-4249-D298-DA4BD0F56E13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12;p59">
              <a:extLst>
                <a:ext uri="{FF2B5EF4-FFF2-40B4-BE49-F238E27FC236}">
                  <a16:creationId xmlns:a16="http://schemas.microsoft.com/office/drawing/2014/main" id="{6D5992FA-B1FA-BA86-E70D-790A168DEFC6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713;p59">
              <a:extLst>
                <a:ext uri="{FF2B5EF4-FFF2-40B4-BE49-F238E27FC236}">
                  <a16:creationId xmlns:a16="http://schemas.microsoft.com/office/drawing/2014/main" id="{AB0A8777-0F30-8E4D-2A37-169554416A2A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714;p59">
              <a:extLst>
                <a:ext uri="{FF2B5EF4-FFF2-40B4-BE49-F238E27FC236}">
                  <a16:creationId xmlns:a16="http://schemas.microsoft.com/office/drawing/2014/main" id="{F9023E77-E4E1-56D6-5234-7AE8A3AF75EB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715;p59">
              <a:extLst>
                <a:ext uri="{FF2B5EF4-FFF2-40B4-BE49-F238E27FC236}">
                  <a16:creationId xmlns:a16="http://schemas.microsoft.com/office/drawing/2014/main" id="{AE1F01EA-68B8-4E22-0C13-424C945FE185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716;p59">
              <a:extLst>
                <a:ext uri="{FF2B5EF4-FFF2-40B4-BE49-F238E27FC236}">
                  <a16:creationId xmlns:a16="http://schemas.microsoft.com/office/drawing/2014/main" id="{62CF55E8-18AF-0AAF-87D4-98F2F0000838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717;p59">
              <a:extLst>
                <a:ext uri="{FF2B5EF4-FFF2-40B4-BE49-F238E27FC236}">
                  <a16:creationId xmlns:a16="http://schemas.microsoft.com/office/drawing/2014/main" id="{208C619B-748E-BAF3-F6CE-110AE8EA71F0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18;p59">
              <a:extLst>
                <a:ext uri="{FF2B5EF4-FFF2-40B4-BE49-F238E27FC236}">
                  <a16:creationId xmlns:a16="http://schemas.microsoft.com/office/drawing/2014/main" id="{A1F085FE-130A-63F5-3403-31919F6112E3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719;p59">
              <a:extLst>
                <a:ext uri="{FF2B5EF4-FFF2-40B4-BE49-F238E27FC236}">
                  <a16:creationId xmlns:a16="http://schemas.microsoft.com/office/drawing/2014/main" id="{913E1555-C71C-9E41-F859-27C32F4E8928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720;p59">
              <a:extLst>
                <a:ext uri="{FF2B5EF4-FFF2-40B4-BE49-F238E27FC236}">
                  <a16:creationId xmlns:a16="http://schemas.microsoft.com/office/drawing/2014/main" id="{BB46017E-912D-1A8B-4C42-CE1403084382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721;p59">
              <a:extLst>
                <a:ext uri="{FF2B5EF4-FFF2-40B4-BE49-F238E27FC236}">
                  <a16:creationId xmlns:a16="http://schemas.microsoft.com/office/drawing/2014/main" id="{7F6FEA0F-C58E-0E41-A1A6-FEA2AC78EDCC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722;p59">
              <a:extLst>
                <a:ext uri="{FF2B5EF4-FFF2-40B4-BE49-F238E27FC236}">
                  <a16:creationId xmlns:a16="http://schemas.microsoft.com/office/drawing/2014/main" id="{CDA55100-B57A-1895-4366-BF3536E7928B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723;p59">
              <a:extLst>
                <a:ext uri="{FF2B5EF4-FFF2-40B4-BE49-F238E27FC236}">
                  <a16:creationId xmlns:a16="http://schemas.microsoft.com/office/drawing/2014/main" id="{AAD5643C-C87F-7469-C572-5FB341CD2BC3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724;p59">
              <a:extLst>
                <a:ext uri="{FF2B5EF4-FFF2-40B4-BE49-F238E27FC236}">
                  <a16:creationId xmlns:a16="http://schemas.microsoft.com/office/drawing/2014/main" id="{64C43C66-E45C-50F1-6F68-75F2BA6ED8B9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725;p59">
              <a:extLst>
                <a:ext uri="{FF2B5EF4-FFF2-40B4-BE49-F238E27FC236}">
                  <a16:creationId xmlns:a16="http://schemas.microsoft.com/office/drawing/2014/main" id="{78735C8E-576B-8770-EA31-95935D237D6A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726;p59">
              <a:extLst>
                <a:ext uri="{FF2B5EF4-FFF2-40B4-BE49-F238E27FC236}">
                  <a16:creationId xmlns:a16="http://schemas.microsoft.com/office/drawing/2014/main" id="{CA27E199-49FC-7D9F-6517-41C6900AFF58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1" name="Google Shape;10727;p59">
              <a:extLst>
                <a:ext uri="{FF2B5EF4-FFF2-40B4-BE49-F238E27FC236}">
                  <a16:creationId xmlns:a16="http://schemas.microsoft.com/office/drawing/2014/main" id="{6D26E07A-6E61-5FF2-58C2-C3A66E2003B1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2" name="Google Shape;10728;p59">
              <a:extLst>
                <a:ext uri="{FF2B5EF4-FFF2-40B4-BE49-F238E27FC236}">
                  <a16:creationId xmlns:a16="http://schemas.microsoft.com/office/drawing/2014/main" id="{60457F84-B3DB-0746-A239-1C3525BB3BC5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3" name="Google Shape;10729;p59">
              <a:extLst>
                <a:ext uri="{FF2B5EF4-FFF2-40B4-BE49-F238E27FC236}">
                  <a16:creationId xmlns:a16="http://schemas.microsoft.com/office/drawing/2014/main" id="{AB86F2EC-C41D-CC74-6908-2A446DA234C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4" name="Google Shape;10730;p59">
              <a:extLst>
                <a:ext uri="{FF2B5EF4-FFF2-40B4-BE49-F238E27FC236}">
                  <a16:creationId xmlns:a16="http://schemas.microsoft.com/office/drawing/2014/main" id="{CD6BB2D0-09C3-2720-FE0A-F4C8CC76DC92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5" name="Google Shape;10731;p59">
              <a:extLst>
                <a:ext uri="{FF2B5EF4-FFF2-40B4-BE49-F238E27FC236}">
                  <a16:creationId xmlns:a16="http://schemas.microsoft.com/office/drawing/2014/main" id="{3EA5AAF7-E705-715F-7D60-6927405A207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26" name="Google Shape;10732;p59">
            <a:extLst>
              <a:ext uri="{FF2B5EF4-FFF2-40B4-BE49-F238E27FC236}">
                <a16:creationId xmlns:a16="http://schemas.microsoft.com/office/drawing/2014/main" id="{F4AABB0C-CE31-A232-E78D-3C976B636D39}"/>
              </a:ext>
            </a:extLst>
          </p:cNvPr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2327" name="Google Shape;10733;p59">
              <a:extLst>
                <a:ext uri="{FF2B5EF4-FFF2-40B4-BE49-F238E27FC236}">
                  <a16:creationId xmlns:a16="http://schemas.microsoft.com/office/drawing/2014/main" id="{438126BE-FCDC-E2B6-4EDE-237B9F00D741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8" name="Google Shape;10734;p59">
              <a:extLst>
                <a:ext uri="{FF2B5EF4-FFF2-40B4-BE49-F238E27FC236}">
                  <a16:creationId xmlns:a16="http://schemas.microsoft.com/office/drawing/2014/main" id="{06E84DB5-F8C1-8C04-A8AF-D740AE3AF383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9" name="Google Shape;10735;p59">
              <a:extLst>
                <a:ext uri="{FF2B5EF4-FFF2-40B4-BE49-F238E27FC236}">
                  <a16:creationId xmlns:a16="http://schemas.microsoft.com/office/drawing/2014/main" id="{64F2B55C-EF18-E421-F780-D3B1B8AF5FF1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0" name="Google Shape;10736;p59">
              <a:extLst>
                <a:ext uri="{FF2B5EF4-FFF2-40B4-BE49-F238E27FC236}">
                  <a16:creationId xmlns:a16="http://schemas.microsoft.com/office/drawing/2014/main" id="{E1C1F9DB-D28C-4A12-D513-4FD0ADDC23D1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1" name="Google Shape;10737;p59">
              <a:extLst>
                <a:ext uri="{FF2B5EF4-FFF2-40B4-BE49-F238E27FC236}">
                  <a16:creationId xmlns:a16="http://schemas.microsoft.com/office/drawing/2014/main" id="{33248D84-4268-ED09-BD77-1BA7A99D0D33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2" name="Google Shape;10738;p59">
              <a:extLst>
                <a:ext uri="{FF2B5EF4-FFF2-40B4-BE49-F238E27FC236}">
                  <a16:creationId xmlns:a16="http://schemas.microsoft.com/office/drawing/2014/main" id="{36FE163E-FBFC-CE14-3391-04F685AD6A9D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3" name="Google Shape;10739;p59">
              <a:extLst>
                <a:ext uri="{FF2B5EF4-FFF2-40B4-BE49-F238E27FC236}">
                  <a16:creationId xmlns:a16="http://schemas.microsoft.com/office/drawing/2014/main" id="{79A3765C-DE28-C3C3-1559-5E4F22B83B4C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4" name="Google Shape;10740;p59">
              <a:extLst>
                <a:ext uri="{FF2B5EF4-FFF2-40B4-BE49-F238E27FC236}">
                  <a16:creationId xmlns:a16="http://schemas.microsoft.com/office/drawing/2014/main" id="{F0F32E14-8CC4-7F90-C93E-8FDF22F972FA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5" name="Google Shape;10741;p59">
              <a:extLst>
                <a:ext uri="{FF2B5EF4-FFF2-40B4-BE49-F238E27FC236}">
                  <a16:creationId xmlns:a16="http://schemas.microsoft.com/office/drawing/2014/main" id="{C585F880-F628-A528-4B8E-3C4C30D6CB01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6" name="Google Shape;10742;p59">
              <a:extLst>
                <a:ext uri="{FF2B5EF4-FFF2-40B4-BE49-F238E27FC236}">
                  <a16:creationId xmlns:a16="http://schemas.microsoft.com/office/drawing/2014/main" id="{164BD6C3-4252-1B3E-929A-3F93F5C2EF87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7" name="Google Shape;10743;p59">
              <a:extLst>
                <a:ext uri="{FF2B5EF4-FFF2-40B4-BE49-F238E27FC236}">
                  <a16:creationId xmlns:a16="http://schemas.microsoft.com/office/drawing/2014/main" id="{FA0E95FF-B109-8560-DFCC-B297C8E2E302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8" name="Google Shape;10744;p59">
              <a:extLst>
                <a:ext uri="{FF2B5EF4-FFF2-40B4-BE49-F238E27FC236}">
                  <a16:creationId xmlns:a16="http://schemas.microsoft.com/office/drawing/2014/main" id="{183E6D7E-2B61-61E4-81EA-8481A6834E37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9" name="Google Shape;10745;p59">
              <a:extLst>
                <a:ext uri="{FF2B5EF4-FFF2-40B4-BE49-F238E27FC236}">
                  <a16:creationId xmlns:a16="http://schemas.microsoft.com/office/drawing/2014/main" id="{7A7D2A33-70A4-D8E8-8F34-961991E3E4F9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0" name="Google Shape;10746;p59">
              <a:extLst>
                <a:ext uri="{FF2B5EF4-FFF2-40B4-BE49-F238E27FC236}">
                  <a16:creationId xmlns:a16="http://schemas.microsoft.com/office/drawing/2014/main" id="{03B8660D-3CF0-5D81-7A33-6F4552408B1D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1" name="Google Shape;10747;p59">
              <a:extLst>
                <a:ext uri="{FF2B5EF4-FFF2-40B4-BE49-F238E27FC236}">
                  <a16:creationId xmlns:a16="http://schemas.microsoft.com/office/drawing/2014/main" id="{A696C4B4-2258-9F96-B5C3-F733A9B3C314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2" name="Google Shape;10748;p59">
              <a:extLst>
                <a:ext uri="{FF2B5EF4-FFF2-40B4-BE49-F238E27FC236}">
                  <a16:creationId xmlns:a16="http://schemas.microsoft.com/office/drawing/2014/main" id="{E03984B6-8CD5-F8FE-D7D2-FF375E7BD943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3" name="Google Shape;10749;p59">
              <a:extLst>
                <a:ext uri="{FF2B5EF4-FFF2-40B4-BE49-F238E27FC236}">
                  <a16:creationId xmlns:a16="http://schemas.microsoft.com/office/drawing/2014/main" id="{88631460-91FB-5B9A-18D3-BAF7D6AA7C66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4" name="Google Shape;10750;p59">
              <a:extLst>
                <a:ext uri="{FF2B5EF4-FFF2-40B4-BE49-F238E27FC236}">
                  <a16:creationId xmlns:a16="http://schemas.microsoft.com/office/drawing/2014/main" id="{BDF31B29-27C9-370E-33CF-3AC4FBB49A5F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5" name="Google Shape;10751;p59">
              <a:extLst>
                <a:ext uri="{FF2B5EF4-FFF2-40B4-BE49-F238E27FC236}">
                  <a16:creationId xmlns:a16="http://schemas.microsoft.com/office/drawing/2014/main" id="{6BD160CE-3C63-2CC0-06D5-4582579A2794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6" name="Google Shape;10752;p59">
              <a:extLst>
                <a:ext uri="{FF2B5EF4-FFF2-40B4-BE49-F238E27FC236}">
                  <a16:creationId xmlns:a16="http://schemas.microsoft.com/office/drawing/2014/main" id="{E950FD09-EA64-2C56-EA9F-4AD157EE387C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7" name="Google Shape;10753;p59">
              <a:extLst>
                <a:ext uri="{FF2B5EF4-FFF2-40B4-BE49-F238E27FC236}">
                  <a16:creationId xmlns:a16="http://schemas.microsoft.com/office/drawing/2014/main" id="{1D56ED3E-540C-85FE-BE74-DFED7EA53858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8" name="Google Shape;10754;p59">
              <a:extLst>
                <a:ext uri="{FF2B5EF4-FFF2-40B4-BE49-F238E27FC236}">
                  <a16:creationId xmlns:a16="http://schemas.microsoft.com/office/drawing/2014/main" id="{FFB7C688-33B2-AA43-D942-A67949C272D6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9" name="Google Shape;10755;p59">
              <a:extLst>
                <a:ext uri="{FF2B5EF4-FFF2-40B4-BE49-F238E27FC236}">
                  <a16:creationId xmlns:a16="http://schemas.microsoft.com/office/drawing/2014/main" id="{5DC41A49-3813-BC9E-1518-1404CF2D9EBC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0" name="Google Shape;10756;p59">
              <a:extLst>
                <a:ext uri="{FF2B5EF4-FFF2-40B4-BE49-F238E27FC236}">
                  <a16:creationId xmlns:a16="http://schemas.microsoft.com/office/drawing/2014/main" id="{6B085061-C80D-B968-A3C8-AA7F6560A10B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1" name="Google Shape;10757;p59">
              <a:extLst>
                <a:ext uri="{FF2B5EF4-FFF2-40B4-BE49-F238E27FC236}">
                  <a16:creationId xmlns:a16="http://schemas.microsoft.com/office/drawing/2014/main" id="{AAB7EE4A-FC38-3DBE-E084-11E29D2C167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2" name="Google Shape;10758;p59">
              <a:extLst>
                <a:ext uri="{FF2B5EF4-FFF2-40B4-BE49-F238E27FC236}">
                  <a16:creationId xmlns:a16="http://schemas.microsoft.com/office/drawing/2014/main" id="{8238FA79-D03F-BC3E-9251-16260F93F42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3" name="Google Shape;10759;p59">
              <a:extLst>
                <a:ext uri="{FF2B5EF4-FFF2-40B4-BE49-F238E27FC236}">
                  <a16:creationId xmlns:a16="http://schemas.microsoft.com/office/drawing/2014/main" id="{8FFE3B50-D151-5BD3-7A7E-F07BBCEA7E7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195" name="Grafik 12194">
            <a:extLst>
              <a:ext uri="{FF2B5EF4-FFF2-40B4-BE49-F238E27FC236}">
                <a16:creationId xmlns:a16="http://schemas.microsoft.com/office/drawing/2014/main" id="{CEAB83B8-BDB2-7CCD-E1B4-2235A0B3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8133"/>
            <a:ext cx="2428573" cy="2362936"/>
          </a:xfrm>
          <a:prstGeom prst="rect">
            <a:avLst/>
          </a:prstGeom>
        </p:spPr>
      </p:pic>
      <p:grpSp>
        <p:nvGrpSpPr>
          <p:cNvPr id="7" name="Google Shape;10166;p53">
            <a:extLst>
              <a:ext uri="{FF2B5EF4-FFF2-40B4-BE49-F238E27FC236}">
                <a16:creationId xmlns:a16="http://schemas.microsoft.com/office/drawing/2014/main" id="{7336C1AA-881C-DF2D-DA10-DFE813253020}"/>
              </a:ext>
            </a:extLst>
          </p:cNvPr>
          <p:cNvGrpSpPr/>
          <p:nvPr/>
        </p:nvGrpSpPr>
        <p:grpSpPr>
          <a:xfrm rot="-5400000">
            <a:off x="2182404" y="269896"/>
            <a:ext cx="242781" cy="161857"/>
            <a:chOff x="2500050" y="3730175"/>
            <a:chExt cx="2619000" cy="1746025"/>
          </a:xfrm>
        </p:grpSpPr>
        <p:sp>
          <p:nvSpPr>
            <p:cNvPr id="12320" name="Google Shape;10167;p53">
              <a:extLst>
                <a:ext uri="{FF2B5EF4-FFF2-40B4-BE49-F238E27FC236}">
                  <a16:creationId xmlns:a16="http://schemas.microsoft.com/office/drawing/2014/main" id="{94628AF3-0D65-A15F-1722-3AF05DC46738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4" name="Google Shape;10168;p53">
              <a:extLst>
                <a:ext uri="{FF2B5EF4-FFF2-40B4-BE49-F238E27FC236}">
                  <a16:creationId xmlns:a16="http://schemas.microsoft.com/office/drawing/2014/main" id="{B2406338-9B64-FBFB-4AB5-FC6F712710EE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6" name="Google Shape;10169;p53">
              <a:extLst>
                <a:ext uri="{FF2B5EF4-FFF2-40B4-BE49-F238E27FC236}">
                  <a16:creationId xmlns:a16="http://schemas.microsoft.com/office/drawing/2014/main" id="{7910097C-2F1D-39BF-FD23-8CC8938E6B4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7" name="Google Shape;10170;p53">
              <a:extLst>
                <a:ext uri="{FF2B5EF4-FFF2-40B4-BE49-F238E27FC236}">
                  <a16:creationId xmlns:a16="http://schemas.microsoft.com/office/drawing/2014/main" id="{F1534DA0-C865-6918-4518-D1F3431F511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98" name="Google Shape;10171;p53">
            <a:extLst>
              <a:ext uri="{FF2B5EF4-FFF2-40B4-BE49-F238E27FC236}">
                <a16:creationId xmlns:a16="http://schemas.microsoft.com/office/drawing/2014/main" id="{44D0631F-79E3-B128-792E-BB463C302CD3}"/>
              </a:ext>
            </a:extLst>
          </p:cNvPr>
          <p:cNvGrpSpPr/>
          <p:nvPr/>
        </p:nvGrpSpPr>
        <p:grpSpPr>
          <a:xfrm rot="5400000">
            <a:off x="6799738" y="259853"/>
            <a:ext cx="242781" cy="161857"/>
            <a:chOff x="2500050" y="3730175"/>
            <a:chExt cx="2619000" cy="1746025"/>
          </a:xfrm>
        </p:grpSpPr>
        <p:sp>
          <p:nvSpPr>
            <p:cNvPr id="12199" name="Google Shape;10172;p53">
              <a:extLst>
                <a:ext uri="{FF2B5EF4-FFF2-40B4-BE49-F238E27FC236}">
                  <a16:creationId xmlns:a16="http://schemas.microsoft.com/office/drawing/2014/main" id="{04FF0CF1-E9FD-9CE1-94B8-AA12CBC90E76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0" name="Google Shape;10173;p53">
              <a:extLst>
                <a:ext uri="{FF2B5EF4-FFF2-40B4-BE49-F238E27FC236}">
                  <a16:creationId xmlns:a16="http://schemas.microsoft.com/office/drawing/2014/main" id="{1BF2833C-E2C8-0A2F-6FC2-6C99E552EAC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1" name="Google Shape;10174;p53">
              <a:extLst>
                <a:ext uri="{FF2B5EF4-FFF2-40B4-BE49-F238E27FC236}">
                  <a16:creationId xmlns:a16="http://schemas.microsoft.com/office/drawing/2014/main" id="{AFAB2964-5BB4-57E5-9A3D-843B9FDDB331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2" name="Google Shape;10175;p53">
              <a:extLst>
                <a:ext uri="{FF2B5EF4-FFF2-40B4-BE49-F238E27FC236}">
                  <a16:creationId xmlns:a16="http://schemas.microsoft.com/office/drawing/2014/main" id="{47940747-7C3D-9B93-2F2F-EEB3764C51F8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205" name="Google Shape;10165;p53">
            <a:extLst>
              <a:ext uri="{FF2B5EF4-FFF2-40B4-BE49-F238E27FC236}">
                <a16:creationId xmlns:a16="http://schemas.microsoft.com/office/drawing/2014/main" id="{C675F8F1-E14F-95A8-1037-4F3B1DA119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07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sz="2100" dirty="0"/>
              <a:t>SYSTEMARCHITEKTUR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908561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7284E-6 L 1.0158 0.00679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12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1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E8B47400-257C-059E-0A25-8817DB7D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1650" y="2860675"/>
            <a:ext cx="1257300" cy="2260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7B8D7C2-3D28-C6EF-50F3-44380AA2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635" y="4018960"/>
            <a:ext cx="4017817" cy="130080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DA0330C-D6A1-1F5B-B0BE-6FB774E0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81682">
            <a:off x="3441734" y="4299939"/>
            <a:ext cx="2328135" cy="1435647"/>
          </a:xfrm>
          <a:prstGeom prst="rect">
            <a:avLst/>
          </a:prstGeom>
        </p:spPr>
      </p:pic>
      <p:sp>
        <p:nvSpPr>
          <p:cNvPr id="25" name="Google Shape;10165;p53">
            <a:extLst>
              <a:ext uri="{FF2B5EF4-FFF2-40B4-BE49-F238E27FC236}">
                <a16:creationId xmlns:a16="http://schemas.microsoft.com/office/drawing/2014/main" id="{213985BC-8139-0740-57BF-DCEE4444A5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501" y="2816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sz="2100" dirty="0"/>
              <a:t>UML-DIAGRAMM</a:t>
            </a:r>
            <a:endParaRPr sz="2100" dirty="0"/>
          </a:p>
        </p:txBody>
      </p:sp>
      <p:sp>
        <p:nvSpPr>
          <p:cNvPr id="27" name="Google Shape;10173;p53">
            <a:extLst>
              <a:ext uri="{FF2B5EF4-FFF2-40B4-BE49-F238E27FC236}">
                <a16:creationId xmlns:a16="http://schemas.microsoft.com/office/drawing/2014/main" id="{E33B2CDC-9653-EAF0-7980-DFEDD830A6C7}"/>
              </a:ext>
            </a:extLst>
          </p:cNvPr>
          <p:cNvSpPr/>
          <p:nvPr/>
        </p:nvSpPr>
        <p:spPr>
          <a:xfrm rot="5400000">
            <a:off x="6885011" y="575838"/>
            <a:ext cx="80934" cy="80925"/>
          </a:xfrm>
          <a:custGeom>
            <a:avLst/>
            <a:gdLst/>
            <a:ahLst/>
            <a:cxnLst/>
            <a:rect l="l" t="t" r="r" b="b"/>
            <a:pathLst>
              <a:path w="34923" h="34919" extrusionOk="0">
                <a:moveTo>
                  <a:pt x="0" y="1"/>
                </a:moveTo>
                <a:lnTo>
                  <a:pt x="0" y="34919"/>
                </a:lnTo>
                <a:lnTo>
                  <a:pt x="34922" y="34919"/>
                </a:lnTo>
                <a:lnTo>
                  <a:pt x="34922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10171;p53">
            <a:extLst>
              <a:ext uri="{FF2B5EF4-FFF2-40B4-BE49-F238E27FC236}">
                <a16:creationId xmlns:a16="http://schemas.microsoft.com/office/drawing/2014/main" id="{5A650B10-D7D8-B098-5AD1-2B7C3D83BAF1}"/>
              </a:ext>
            </a:extLst>
          </p:cNvPr>
          <p:cNvGrpSpPr/>
          <p:nvPr/>
        </p:nvGrpSpPr>
        <p:grpSpPr>
          <a:xfrm rot="5400000">
            <a:off x="6763621" y="535373"/>
            <a:ext cx="242782" cy="161857"/>
            <a:chOff x="2500050" y="3730175"/>
            <a:chExt cx="2619000" cy="1746025"/>
          </a:xfrm>
        </p:grpSpPr>
        <p:sp>
          <p:nvSpPr>
            <p:cNvPr id="29" name="Google Shape;10172;p53">
              <a:extLst>
                <a:ext uri="{FF2B5EF4-FFF2-40B4-BE49-F238E27FC236}">
                  <a16:creationId xmlns:a16="http://schemas.microsoft.com/office/drawing/2014/main" id="{138522FE-0120-EAFF-408A-082459AD26C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173;p53">
              <a:extLst>
                <a:ext uri="{FF2B5EF4-FFF2-40B4-BE49-F238E27FC236}">
                  <a16:creationId xmlns:a16="http://schemas.microsoft.com/office/drawing/2014/main" id="{C33AD3F2-BE90-0AFF-9766-B49624655251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174;p53">
              <a:extLst>
                <a:ext uri="{FF2B5EF4-FFF2-40B4-BE49-F238E27FC236}">
                  <a16:creationId xmlns:a16="http://schemas.microsoft.com/office/drawing/2014/main" id="{06C85614-9315-E760-95EC-F63F81C4A53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175;p53">
              <a:extLst>
                <a:ext uri="{FF2B5EF4-FFF2-40B4-BE49-F238E27FC236}">
                  <a16:creationId xmlns:a16="http://schemas.microsoft.com/office/drawing/2014/main" id="{21659E66-9E20-C59C-E28F-33595BB7334D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10166;p53">
            <a:extLst>
              <a:ext uri="{FF2B5EF4-FFF2-40B4-BE49-F238E27FC236}">
                <a16:creationId xmlns:a16="http://schemas.microsoft.com/office/drawing/2014/main" id="{DE580153-4C0D-6306-6FEC-9EC85AED3FA3}"/>
              </a:ext>
            </a:extLst>
          </p:cNvPr>
          <p:cNvGrpSpPr/>
          <p:nvPr/>
        </p:nvGrpSpPr>
        <p:grpSpPr>
          <a:xfrm rot="-5400000">
            <a:off x="2137596" y="535369"/>
            <a:ext cx="242782" cy="161857"/>
            <a:chOff x="2500050" y="3730175"/>
            <a:chExt cx="2619000" cy="1746025"/>
          </a:xfrm>
        </p:grpSpPr>
        <p:sp>
          <p:nvSpPr>
            <p:cNvPr id="35" name="Google Shape;10167;p53">
              <a:extLst>
                <a:ext uri="{FF2B5EF4-FFF2-40B4-BE49-F238E27FC236}">
                  <a16:creationId xmlns:a16="http://schemas.microsoft.com/office/drawing/2014/main" id="{C270BDD5-1294-2839-D204-AFD8249E669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168;p53">
              <a:extLst>
                <a:ext uri="{FF2B5EF4-FFF2-40B4-BE49-F238E27FC236}">
                  <a16:creationId xmlns:a16="http://schemas.microsoft.com/office/drawing/2014/main" id="{9DD29EDF-1129-89AE-4E26-929764C17D3E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0169;p53">
              <a:extLst>
                <a:ext uri="{FF2B5EF4-FFF2-40B4-BE49-F238E27FC236}">
                  <a16:creationId xmlns:a16="http://schemas.microsoft.com/office/drawing/2014/main" id="{6ABDD994-D2E9-475F-2AFF-6A4444A9732C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0170;p53">
              <a:extLst>
                <a:ext uri="{FF2B5EF4-FFF2-40B4-BE49-F238E27FC236}">
                  <a16:creationId xmlns:a16="http://schemas.microsoft.com/office/drawing/2014/main" id="{1BA64484-D5B2-B3CD-F825-F87FAA1158F3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61FCDC1D-ABC6-2C1B-89EA-2EA86C15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958975"/>
            <a:ext cx="2428573" cy="2362936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00D6E3C-B7A1-3E91-05FA-6392B0182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367" y="2498954"/>
            <a:ext cx="2428573" cy="236293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D44919A-7E12-23E6-DA9E-98848E309A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8179" y="935232"/>
            <a:ext cx="7069730" cy="3926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82716E-6 L 0.38472 -0.00185 " pathEditMode="relative" rAng="0" ptsTypes="AA">
                                      <p:cBhvr>
                                        <p:cTn id="6" dur="3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3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09877E-6 L 0.54723 0.00494 " pathEditMode="relative" rAng="0" ptsTypes="AA">
                                      <p:cBhvr>
                                        <p:cTn id="9" dur="3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61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3" name="Google Shape;11353;p71"/>
          <p:cNvSpPr txBox="1">
            <a:spLocks noGrp="1"/>
          </p:cNvSpPr>
          <p:nvPr>
            <p:ph type="title"/>
          </p:nvPr>
        </p:nvSpPr>
        <p:spPr>
          <a:xfrm>
            <a:off x="1812600" y="-33375"/>
            <a:ext cx="5518800" cy="3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dirty="0"/>
              <a:t>STAND DER DINGE</a:t>
            </a:r>
            <a:br>
              <a:rPr lang="de-DE" sz="3000" dirty="0"/>
            </a:br>
            <a:br>
              <a:rPr lang="de-DE" sz="3000" dirty="0"/>
            </a:br>
            <a:r>
              <a:rPr lang="de-DE" sz="3000" dirty="0"/>
              <a:t>Live Demo</a:t>
            </a:r>
            <a:endParaRPr sz="3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9536B27-11AB-D067-2D0F-3D55BC867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7025"/>
            <a:ext cx="2428573" cy="236293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B0C95A-7DED-BEF6-644D-E4538E8A7AF8}"/>
              </a:ext>
            </a:extLst>
          </p:cNvPr>
          <p:cNvGrpSpPr/>
          <p:nvPr/>
        </p:nvGrpSpPr>
        <p:grpSpPr>
          <a:xfrm>
            <a:off x="7119265" y="3748493"/>
            <a:ext cx="1302757" cy="1155730"/>
            <a:chOff x="2227951" y="3126192"/>
            <a:chExt cx="1302757" cy="115573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E393B03-208A-3A92-C22B-2B0295B4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9E02CAF-2406-8D1B-C709-D0C3265D5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sp>
        <p:nvSpPr>
          <p:cNvPr id="11" name="Google Shape;11353;p71">
            <a:extLst>
              <a:ext uri="{FF2B5EF4-FFF2-40B4-BE49-F238E27FC236}">
                <a16:creationId xmlns:a16="http://schemas.microsoft.com/office/drawing/2014/main" id="{8106E96F-5FC8-0374-E261-F701CEE7AE1C}"/>
              </a:ext>
            </a:extLst>
          </p:cNvPr>
          <p:cNvSpPr txBox="1">
            <a:spLocks/>
          </p:cNvSpPr>
          <p:nvPr/>
        </p:nvSpPr>
        <p:spPr>
          <a:xfrm>
            <a:off x="1850269" y="186528"/>
            <a:ext cx="5518800" cy="84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rbitron ExtraBold"/>
              <a:buNone/>
              <a:defRPr sz="60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4800" dirty="0"/>
              <a:t>05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636487A-4CAF-2E9B-34A2-0DA22749D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1081" y="2790527"/>
            <a:ext cx="872097" cy="872097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B465E9-3217-F2B5-C7B2-9B07051B03AC}"/>
              </a:ext>
            </a:extLst>
          </p:cNvPr>
          <p:cNvGrpSpPr/>
          <p:nvPr/>
        </p:nvGrpSpPr>
        <p:grpSpPr>
          <a:xfrm flipH="1">
            <a:off x="6866443" y="3748493"/>
            <a:ext cx="1293624" cy="1155730"/>
            <a:chOff x="2227951" y="3126192"/>
            <a:chExt cx="1302757" cy="115573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4F98F3A-49D6-9B07-80BB-B5D1A498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E84C3964-FA99-FE99-CF83-52F058AB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848AC4-D9DD-E4DB-E014-9699267C98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605920" y="2088670"/>
            <a:ext cx="2182418" cy="2911657"/>
          </a:xfrm>
          <a:prstGeom prst="rect">
            <a:avLst/>
          </a:prstGeom>
        </p:spPr>
      </p:pic>
      <p:sp>
        <p:nvSpPr>
          <p:cNvPr id="19" name="Rechteck: abgerundete Ecken 18">
            <a:hlinkClick r:id="rId10" action="ppaction://hlinksldjump"/>
            <a:extLst>
              <a:ext uri="{FF2B5EF4-FFF2-40B4-BE49-F238E27FC236}">
                <a16:creationId xmlns:a16="http://schemas.microsoft.com/office/drawing/2014/main" id="{B6C26562-AB1B-66BE-83B2-BF45E5629456}"/>
              </a:ext>
            </a:extLst>
          </p:cNvPr>
          <p:cNvSpPr/>
          <p:nvPr/>
        </p:nvSpPr>
        <p:spPr>
          <a:xfrm>
            <a:off x="3661543" y="2831031"/>
            <a:ext cx="1896251" cy="68144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  <a:latin typeface="Minecraft" panose="02000603000000000000" pitchFamily="2" charset="0"/>
                <a:ea typeface="Minecraft" panose="02000603000000000000" pitchFamily="2" charset="0"/>
              </a:rPr>
              <a:t>Next Level</a:t>
            </a:r>
          </a:p>
        </p:txBody>
      </p:sp>
    </p:spTree>
    <p:extLst>
      <p:ext uri="{BB962C8B-B14F-4D97-AF65-F5344CB8AC3E}">
        <p14:creationId xmlns:p14="http://schemas.microsoft.com/office/powerpoint/2010/main" val="40238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16198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0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umm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f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8" name="Google Shape;14448;p8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2</a:t>
            </a:r>
            <a:endParaRPr dirty="0"/>
          </a:p>
        </p:txBody>
      </p:sp>
      <p:cxnSp>
        <p:nvCxnSpPr>
          <p:cNvPr id="14449" name="Google Shape;14449;p87"/>
          <p:cNvCxnSpPr/>
          <p:nvPr/>
        </p:nvCxnSpPr>
        <p:spPr>
          <a:xfrm>
            <a:off x="1186229" y="2952397"/>
            <a:ext cx="71664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450" name="Google Shape;14450;p8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4451" name="Google Shape;14451;p8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2" name="Google Shape;14452;p8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3" name="Google Shape;14453;p8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4" name="Google Shape;14454;p8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55" name="Google Shape;14455;p8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4456" name="Google Shape;14456;p8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7" name="Google Shape;14457;p8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8" name="Google Shape;14458;p8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9" name="Google Shape;14459;p8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60" name="Google Shape;14460;p87"/>
          <p:cNvGrpSpPr/>
          <p:nvPr/>
        </p:nvGrpSpPr>
        <p:grpSpPr>
          <a:xfrm>
            <a:off x="7268004" y="2666100"/>
            <a:ext cx="531850" cy="531850"/>
            <a:chOff x="3338375" y="2615825"/>
            <a:chExt cx="531850" cy="531850"/>
          </a:xfrm>
        </p:grpSpPr>
        <p:sp>
          <p:nvSpPr>
            <p:cNvPr id="14461" name="Google Shape;14461;p87"/>
            <p:cNvSpPr/>
            <p:nvPr/>
          </p:nvSpPr>
          <p:spPr>
            <a:xfrm>
              <a:off x="3338375" y="2615825"/>
              <a:ext cx="531850" cy="531850"/>
            </a:xfrm>
            <a:custGeom>
              <a:avLst/>
              <a:gdLst/>
              <a:ahLst/>
              <a:cxnLst/>
              <a:rect l="l" t="t" r="r" b="b"/>
              <a:pathLst>
                <a:path w="21274" h="21274" extrusionOk="0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1389" y="11098"/>
                  </a:lnTo>
                  <a:lnTo>
                    <a:pt x="1389" y="12486"/>
                  </a:lnTo>
                  <a:lnTo>
                    <a:pt x="1389" y="21273"/>
                  </a:lnTo>
                  <a:lnTo>
                    <a:pt x="7863" y="21273"/>
                  </a:lnTo>
                  <a:lnTo>
                    <a:pt x="7863" y="12948"/>
                  </a:lnTo>
                  <a:lnTo>
                    <a:pt x="13412" y="12948"/>
                  </a:lnTo>
                  <a:lnTo>
                    <a:pt x="13412" y="21273"/>
                  </a:lnTo>
                  <a:lnTo>
                    <a:pt x="19887" y="21273"/>
                  </a:lnTo>
                  <a:lnTo>
                    <a:pt x="19887" y="12486"/>
                  </a:lnTo>
                  <a:lnTo>
                    <a:pt x="19887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1387"/>
                  </a:lnTo>
                  <a:lnTo>
                    <a:pt x="18499" y="925"/>
                  </a:lnTo>
                  <a:lnTo>
                    <a:pt x="18499" y="1"/>
                  </a:lnTo>
                  <a:lnTo>
                    <a:pt x="14337" y="1"/>
                  </a:lnTo>
                  <a:lnTo>
                    <a:pt x="14337" y="925"/>
                  </a:lnTo>
                  <a:lnTo>
                    <a:pt x="14337" y="1387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2" name="Google Shape;14462;p87"/>
            <p:cNvSpPr/>
            <p:nvPr/>
          </p:nvSpPr>
          <p:spPr>
            <a:xfrm>
              <a:off x="3696775" y="2615825"/>
              <a:ext cx="104075" cy="208100"/>
            </a:xfrm>
            <a:custGeom>
              <a:avLst/>
              <a:gdLst/>
              <a:ahLst/>
              <a:cxnLst/>
              <a:rect l="l" t="t" r="r" b="b"/>
              <a:pathLst>
                <a:path w="4163" h="8324" extrusionOk="0">
                  <a:moveTo>
                    <a:pt x="1" y="1"/>
                  </a:moveTo>
                  <a:lnTo>
                    <a:pt x="1" y="5549"/>
                  </a:lnTo>
                  <a:lnTo>
                    <a:pt x="1389" y="5549"/>
                  </a:lnTo>
                  <a:lnTo>
                    <a:pt x="1389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4163" y="8324"/>
                  </a:lnTo>
                  <a:lnTo>
                    <a:pt x="4163" y="5549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3" name="Google Shape;14463;p87"/>
            <p:cNvSpPr/>
            <p:nvPr/>
          </p:nvSpPr>
          <p:spPr>
            <a:xfrm>
              <a:off x="3338375" y="2615825"/>
              <a:ext cx="531850" cy="277475"/>
            </a:xfrm>
            <a:custGeom>
              <a:avLst/>
              <a:gdLst/>
              <a:ahLst/>
              <a:cxnLst/>
              <a:rect l="l" t="t" r="r" b="b"/>
              <a:pathLst>
                <a:path w="21274" h="11099" extrusionOk="0">
                  <a:moveTo>
                    <a:pt x="9712" y="1"/>
                  </a:moveTo>
                  <a:lnTo>
                    <a:pt x="9712" y="1387"/>
                  </a:lnTo>
                  <a:lnTo>
                    <a:pt x="8326" y="1387"/>
                  </a:lnTo>
                  <a:lnTo>
                    <a:pt x="8326" y="2775"/>
                  </a:lnTo>
                  <a:lnTo>
                    <a:pt x="6938" y="2775"/>
                  </a:lnTo>
                  <a:lnTo>
                    <a:pt x="6938" y="4161"/>
                  </a:lnTo>
                  <a:lnTo>
                    <a:pt x="5551" y="4161"/>
                  </a:lnTo>
                  <a:lnTo>
                    <a:pt x="5551" y="5549"/>
                  </a:lnTo>
                  <a:lnTo>
                    <a:pt x="4163" y="5549"/>
                  </a:lnTo>
                  <a:lnTo>
                    <a:pt x="4163" y="6937"/>
                  </a:lnTo>
                  <a:lnTo>
                    <a:pt x="2777" y="6937"/>
                  </a:lnTo>
                  <a:lnTo>
                    <a:pt x="2777" y="8324"/>
                  </a:lnTo>
                  <a:lnTo>
                    <a:pt x="1389" y="8324"/>
                  </a:lnTo>
                  <a:lnTo>
                    <a:pt x="1389" y="9712"/>
                  </a:lnTo>
                  <a:lnTo>
                    <a:pt x="1" y="9712"/>
                  </a:lnTo>
                  <a:lnTo>
                    <a:pt x="1" y="11098"/>
                  </a:lnTo>
                  <a:lnTo>
                    <a:pt x="4163" y="11098"/>
                  </a:lnTo>
                  <a:lnTo>
                    <a:pt x="4163" y="9712"/>
                  </a:lnTo>
                  <a:lnTo>
                    <a:pt x="5551" y="9712"/>
                  </a:lnTo>
                  <a:lnTo>
                    <a:pt x="5551" y="8324"/>
                  </a:lnTo>
                  <a:lnTo>
                    <a:pt x="6938" y="8324"/>
                  </a:lnTo>
                  <a:lnTo>
                    <a:pt x="6938" y="6937"/>
                  </a:lnTo>
                  <a:lnTo>
                    <a:pt x="8326" y="6937"/>
                  </a:lnTo>
                  <a:lnTo>
                    <a:pt x="8326" y="5549"/>
                  </a:lnTo>
                  <a:lnTo>
                    <a:pt x="9712" y="5549"/>
                  </a:lnTo>
                  <a:lnTo>
                    <a:pt x="9712" y="4161"/>
                  </a:lnTo>
                  <a:lnTo>
                    <a:pt x="11562" y="4161"/>
                  </a:lnTo>
                  <a:lnTo>
                    <a:pt x="11562" y="5549"/>
                  </a:lnTo>
                  <a:lnTo>
                    <a:pt x="12950" y="5549"/>
                  </a:lnTo>
                  <a:lnTo>
                    <a:pt x="12950" y="6937"/>
                  </a:lnTo>
                  <a:lnTo>
                    <a:pt x="14337" y="6937"/>
                  </a:lnTo>
                  <a:lnTo>
                    <a:pt x="14337" y="8324"/>
                  </a:lnTo>
                  <a:lnTo>
                    <a:pt x="15725" y="8324"/>
                  </a:lnTo>
                  <a:lnTo>
                    <a:pt x="15725" y="9712"/>
                  </a:lnTo>
                  <a:lnTo>
                    <a:pt x="17113" y="9712"/>
                  </a:lnTo>
                  <a:lnTo>
                    <a:pt x="17113" y="11098"/>
                  </a:lnTo>
                  <a:lnTo>
                    <a:pt x="21273" y="11098"/>
                  </a:lnTo>
                  <a:lnTo>
                    <a:pt x="21273" y="9712"/>
                  </a:lnTo>
                  <a:lnTo>
                    <a:pt x="19887" y="9712"/>
                  </a:lnTo>
                  <a:lnTo>
                    <a:pt x="19887" y="8324"/>
                  </a:lnTo>
                  <a:lnTo>
                    <a:pt x="18499" y="8324"/>
                  </a:lnTo>
                  <a:lnTo>
                    <a:pt x="18499" y="6937"/>
                  </a:lnTo>
                  <a:lnTo>
                    <a:pt x="17113" y="6937"/>
                  </a:lnTo>
                  <a:lnTo>
                    <a:pt x="17113" y="5549"/>
                  </a:lnTo>
                  <a:lnTo>
                    <a:pt x="15725" y="5549"/>
                  </a:lnTo>
                  <a:lnTo>
                    <a:pt x="15725" y="4161"/>
                  </a:lnTo>
                  <a:lnTo>
                    <a:pt x="14337" y="4161"/>
                  </a:lnTo>
                  <a:lnTo>
                    <a:pt x="14337" y="2775"/>
                  </a:lnTo>
                  <a:lnTo>
                    <a:pt x="12950" y="2775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4" name="Google Shape;14464;p87"/>
            <p:cNvSpPr/>
            <p:nvPr/>
          </p:nvSpPr>
          <p:spPr>
            <a:xfrm>
              <a:off x="3581175" y="2615825"/>
              <a:ext cx="46275" cy="34700"/>
            </a:xfrm>
            <a:custGeom>
              <a:avLst/>
              <a:gdLst/>
              <a:ahLst/>
              <a:cxnLst/>
              <a:rect l="l" t="t" r="r" b="b"/>
              <a:pathLst>
                <a:path w="1851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5" name="Google Shape;14465;p87"/>
            <p:cNvSpPr/>
            <p:nvPr/>
          </p:nvSpPr>
          <p:spPr>
            <a:xfrm>
              <a:off x="3511800" y="26851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6" name="Google Shape;14466;p87"/>
            <p:cNvSpPr/>
            <p:nvPr/>
          </p:nvSpPr>
          <p:spPr>
            <a:xfrm>
              <a:off x="3477150" y="271985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7" name="Google Shape;14467;p87"/>
            <p:cNvSpPr/>
            <p:nvPr/>
          </p:nvSpPr>
          <p:spPr>
            <a:xfrm>
              <a:off x="3442450" y="27545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8" name="Google Shape;14468;p87"/>
            <p:cNvSpPr/>
            <p:nvPr/>
          </p:nvSpPr>
          <p:spPr>
            <a:xfrm>
              <a:off x="3407775" y="27892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9" name="Google Shape;14469;p87"/>
            <p:cNvSpPr/>
            <p:nvPr/>
          </p:nvSpPr>
          <p:spPr>
            <a:xfrm>
              <a:off x="3373075" y="2823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0" name="Google Shape;14470;p87"/>
            <p:cNvSpPr/>
            <p:nvPr/>
          </p:nvSpPr>
          <p:spPr>
            <a:xfrm>
              <a:off x="3338375" y="28586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1" name="Google Shape;14471;p87"/>
            <p:cNvSpPr/>
            <p:nvPr/>
          </p:nvSpPr>
          <p:spPr>
            <a:xfrm>
              <a:off x="3662125" y="2615825"/>
              <a:ext cx="138725" cy="208100"/>
            </a:xfrm>
            <a:custGeom>
              <a:avLst/>
              <a:gdLst/>
              <a:ahLst/>
              <a:cxnLst/>
              <a:rect l="l" t="t" r="r" b="b"/>
              <a:pathLst>
                <a:path w="5549" h="8324" extrusionOk="0">
                  <a:moveTo>
                    <a:pt x="1387" y="1"/>
                  </a:moveTo>
                  <a:lnTo>
                    <a:pt x="1387" y="925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0" y="2775"/>
                  </a:lnTo>
                  <a:lnTo>
                    <a:pt x="0" y="4161"/>
                  </a:lnTo>
                  <a:lnTo>
                    <a:pt x="1387" y="4161"/>
                  </a:lnTo>
                  <a:lnTo>
                    <a:pt x="1387" y="5549"/>
                  </a:lnTo>
                  <a:lnTo>
                    <a:pt x="2775" y="5549"/>
                  </a:lnTo>
                  <a:lnTo>
                    <a:pt x="2775" y="1387"/>
                  </a:lnTo>
                  <a:lnTo>
                    <a:pt x="4163" y="1387"/>
                  </a:lnTo>
                  <a:lnTo>
                    <a:pt x="4163" y="8324"/>
                  </a:lnTo>
                  <a:lnTo>
                    <a:pt x="5549" y="8324"/>
                  </a:lnTo>
                  <a:lnTo>
                    <a:pt x="5549" y="1387"/>
                  </a:lnTo>
                  <a:lnTo>
                    <a:pt x="5549" y="925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2" name="Google Shape;14472;p87"/>
            <p:cNvSpPr/>
            <p:nvPr/>
          </p:nvSpPr>
          <p:spPr>
            <a:xfrm>
              <a:off x="3627425" y="26505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3" name="Google Shape;14473;p87"/>
            <p:cNvSpPr/>
            <p:nvPr/>
          </p:nvSpPr>
          <p:spPr>
            <a:xfrm>
              <a:off x="3546500" y="26505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4" name="Google Shape;14474;p87"/>
            <p:cNvSpPr/>
            <p:nvPr/>
          </p:nvSpPr>
          <p:spPr>
            <a:xfrm>
              <a:off x="3373075" y="2893275"/>
              <a:ext cx="462475" cy="254400"/>
            </a:xfrm>
            <a:custGeom>
              <a:avLst/>
              <a:gdLst/>
              <a:ahLst/>
              <a:cxnLst/>
              <a:rect l="l" t="t" r="r" b="b"/>
              <a:pathLst>
                <a:path w="18499" h="10176" extrusionOk="0">
                  <a:moveTo>
                    <a:pt x="1" y="0"/>
                  </a:moveTo>
                  <a:lnTo>
                    <a:pt x="1" y="10175"/>
                  </a:lnTo>
                  <a:lnTo>
                    <a:pt x="6475" y="10175"/>
                  </a:lnTo>
                  <a:lnTo>
                    <a:pt x="6475" y="1850"/>
                  </a:lnTo>
                  <a:lnTo>
                    <a:pt x="12024" y="1850"/>
                  </a:lnTo>
                  <a:lnTo>
                    <a:pt x="12024" y="10175"/>
                  </a:lnTo>
                  <a:lnTo>
                    <a:pt x="18499" y="10175"/>
                  </a:lnTo>
                  <a:lnTo>
                    <a:pt x="18499" y="0"/>
                  </a:lnTo>
                  <a:lnTo>
                    <a:pt x="17111" y="0"/>
                  </a:lnTo>
                  <a:lnTo>
                    <a:pt x="17111" y="8787"/>
                  </a:lnTo>
                  <a:lnTo>
                    <a:pt x="13412" y="8787"/>
                  </a:lnTo>
                  <a:lnTo>
                    <a:pt x="13412" y="462"/>
                  </a:lnTo>
                  <a:lnTo>
                    <a:pt x="5088" y="462"/>
                  </a:lnTo>
                  <a:lnTo>
                    <a:pt x="5088" y="8787"/>
                  </a:lnTo>
                  <a:lnTo>
                    <a:pt x="1389" y="87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5" name="Google Shape;14475;p87"/>
            <p:cNvSpPr/>
            <p:nvPr/>
          </p:nvSpPr>
          <p:spPr>
            <a:xfrm>
              <a:off x="3800850" y="2823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6" name="Google Shape;14476;p87"/>
            <p:cNvSpPr/>
            <p:nvPr/>
          </p:nvSpPr>
          <p:spPr>
            <a:xfrm>
              <a:off x="3835525" y="285860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77" name="Google Shape;14477;p87"/>
          <p:cNvGrpSpPr/>
          <p:nvPr/>
        </p:nvGrpSpPr>
        <p:grpSpPr>
          <a:xfrm>
            <a:off x="5320704" y="2666100"/>
            <a:ext cx="393125" cy="531850"/>
            <a:chOff x="2666550" y="2613700"/>
            <a:chExt cx="393125" cy="531850"/>
          </a:xfrm>
        </p:grpSpPr>
        <p:sp>
          <p:nvSpPr>
            <p:cNvPr id="14478" name="Google Shape;14478;p87"/>
            <p:cNvSpPr/>
            <p:nvPr/>
          </p:nvSpPr>
          <p:spPr>
            <a:xfrm>
              <a:off x="2666550" y="2740875"/>
              <a:ext cx="393125" cy="404675"/>
            </a:xfrm>
            <a:custGeom>
              <a:avLst/>
              <a:gdLst/>
              <a:ahLst/>
              <a:cxnLst/>
              <a:rect l="l" t="t" r="r" b="b"/>
              <a:pathLst>
                <a:path w="15725" h="16187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6186"/>
                  </a:lnTo>
                  <a:lnTo>
                    <a:pt x="14336" y="16186"/>
                  </a:lnTo>
                  <a:lnTo>
                    <a:pt x="14336" y="14798"/>
                  </a:lnTo>
                  <a:lnTo>
                    <a:pt x="15724" y="1479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9" name="Google Shape;14479;p87"/>
            <p:cNvSpPr/>
            <p:nvPr/>
          </p:nvSpPr>
          <p:spPr>
            <a:xfrm>
              <a:off x="2666550" y="2740875"/>
              <a:ext cx="393125" cy="404675"/>
            </a:xfrm>
            <a:custGeom>
              <a:avLst/>
              <a:gdLst/>
              <a:ahLst/>
              <a:cxnLst/>
              <a:rect l="l" t="t" r="r" b="b"/>
              <a:pathLst>
                <a:path w="15725" h="16187" extrusionOk="0">
                  <a:moveTo>
                    <a:pt x="0" y="0"/>
                  </a:moveTo>
                  <a:lnTo>
                    <a:pt x="0" y="2775"/>
                  </a:lnTo>
                  <a:lnTo>
                    <a:pt x="0" y="14798"/>
                  </a:lnTo>
                  <a:lnTo>
                    <a:pt x="1388" y="14798"/>
                  </a:lnTo>
                  <a:lnTo>
                    <a:pt x="1388" y="16186"/>
                  </a:lnTo>
                  <a:lnTo>
                    <a:pt x="2775" y="16186"/>
                  </a:lnTo>
                  <a:lnTo>
                    <a:pt x="2775" y="14798"/>
                  </a:lnTo>
                  <a:lnTo>
                    <a:pt x="2775" y="13874"/>
                  </a:lnTo>
                  <a:lnTo>
                    <a:pt x="2775" y="2775"/>
                  </a:lnTo>
                  <a:lnTo>
                    <a:pt x="15724" y="2775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0" name="Google Shape;14480;p87"/>
            <p:cNvSpPr/>
            <p:nvPr/>
          </p:nvSpPr>
          <p:spPr>
            <a:xfrm>
              <a:off x="2770600" y="264840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1" name="Google Shape;14481;p87"/>
            <p:cNvSpPr/>
            <p:nvPr/>
          </p:nvSpPr>
          <p:spPr>
            <a:xfrm>
              <a:off x="2805275" y="2613700"/>
              <a:ext cx="115625" cy="34725"/>
            </a:xfrm>
            <a:custGeom>
              <a:avLst/>
              <a:gdLst/>
              <a:ahLst/>
              <a:cxnLst/>
              <a:rect l="l" t="t" r="r" b="b"/>
              <a:pathLst>
                <a:path w="462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4625" y="1389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2" name="Google Shape;14482;p87"/>
            <p:cNvSpPr/>
            <p:nvPr/>
          </p:nvSpPr>
          <p:spPr>
            <a:xfrm>
              <a:off x="2666550" y="2648400"/>
              <a:ext cx="393125" cy="497150"/>
            </a:xfrm>
            <a:custGeom>
              <a:avLst/>
              <a:gdLst/>
              <a:ahLst/>
              <a:cxnLst/>
              <a:rect l="l" t="t" r="r" b="b"/>
              <a:pathLst>
                <a:path w="15725" h="19886" extrusionOk="0">
                  <a:moveTo>
                    <a:pt x="10174" y="1"/>
                  </a:moveTo>
                  <a:lnTo>
                    <a:pt x="10174" y="1387"/>
                  </a:lnTo>
                  <a:lnTo>
                    <a:pt x="11562" y="1387"/>
                  </a:lnTo>
                  <a:lnTo>
                    <a:pt x="11562" y="1"/>
                  </a:lnTo>
                  <a:close/>
                  <a:moveTo>
                    <a:pt x="2775" y="1387"/>
                  </a:moveTo>
                  <a:lnTo>
                    <a:pt x="2775" y="3699"/>
                  </a:lnTo>
                  <a:lnTo>
                    <a:pt x="0" y="3699"/>
                  </a:lnTo>
                  <a:lnTo>
                    <a:pt x="0" y="5087"/>
                  </a:lnTo>
                  <a:lnTo>
                    <a:pt x="0" y="18497"/>
                  </a:lnTo>
                  <a:lnTo>
                    <a:pt x="1388" y="18497"/>
                  </a:lnTo>
                  <a:lnTo>
                    <a:pt x="1388" y="5087"/>
                  </a:lnTo>
                  <a:lnTo>
                    <a:pt x="2775" y="5087"/>
                  </a:lnTo>
                  <a:lnTo>
                    <a:pt x="2775" y="6474"/>
                  </a:lnTo>
                  <a:lnTo>
                    <a:pt x="4163" y="6474"/>
                  </a:lnTo>
                  <a:lnTo>
                    <a:pt x="4163" y="5087"/>
                  </a:lnTo>
                  <a:lnTo>
                    <a:pt x="11562" y="5087"/>
                  </a:lnTo>
                  <a:lnTo>
                    <a:pt x="11562" y="6474"/>
                  </a:lnTo>
                  <a:lnTo>
                    <a:pt x="12948" y="6474"/>
                  </a:lnTo>
                  <a:lnTo>
                    <a:pt x="12948" y="5087"/>
                  </a:lnTo>
                  <a:lnTo>
                    <a:pt x="14336" y="5087"/>
                  </a:lnTo>
                  <a:lnTo>
                    <a:pt x="14336" y="18497"/>
                  </a:lnTo>
                  <a:lnTo>
                    <a:pt x="15724" y="18497"/>
                  </a:lnTo>
                  <a:lnTo>
                    <a:pt x="15724" y="3699"/>
                  </a:lnTo>
                  <a:lnTo>
                    <a:pt x="12948" y="3699"/>
                  </a:lnTo>
                  <a:lnTo>
                    <a:pt x="12948" y="1387"/>
                  </a:lnTo>
                  <a:lnTo>
                    <a:pt x="11562" y="1387"/>
                  </a:lnTo>
                  <a:lnTo>
                    <a:pt x="11562" y="3699"/>
                  </a:lnTo>
                  <a:lnTo>
                    <a:pt x="4163" y="3699"/>
                  </a:lnTo>
                  <a:lnTo>
                    <a:pt x="4163" y="1387"/>
                  </a:lnTo>
                  <a:close/>
                  <a:moveTo>
                    <a:pt x="1388" y="18497"/>
                  </a:moveTo>
                  <a:lnTo>
                    <a:pt x="1388" y="19885"/>
                  </a:lnTo>
                  <a:lnTo>
                    <a:pt x="14336" y="19885"/>
                  </a:lnTo>
                  <a:lnTo>
                    <a:pt x="14336" y="18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83" name="Google Shape;14483;p87"/>
          <p:cNvGrpSpPr/>
          <p:nvPr/>
        </p:nvGrpSpPr>
        <p:grpSpPr>
          <a:xfrm>
            <a:off x="3234704" y="2666100"/>
            <a:ext cx="531825" cy="531850"/>
            <a:chOff x="1193625" y="2546350"/>
            <a:chExt cx="531825" cy="531850"/>
          </a:xfrm>
        </p:grpSpPr>
        <p:sp>
          <p:nvSpPr>
            <p:cNvPr id="14484" name="Google Shape;14484;p87"/>
            <p:cNvSpPr/>
            <p:nvPr/>
          </p:nvSpPr>
          <p:spPr>
            <a:xfrm>
              <a:off x="1193625" y="2546400"/>
              <a:ext cx="531825" cy="531800"/>
            </a:xfrm>
            <a:custGeom>
              <a:avLst/>
              <a:gdLst/>
              <a:ahLst/>
              <a:cxnLst/>
              <a:rect l="l" t="t" r="r" b="b"/>
              <a:pathLst>
                <a:path w="21273" h="2127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5" name="Google Shape;14485;p87"/>
            <p:cNvSpPr/>
            <p:nvPr/>
          </p:nvSpPr>
          <p:spPr>
            <a:xfrm>
              <a:off x="1193625" y="2546400"/>
              <a:ext cx="531825" cy="242800"/>
            </a:xfrm>
            <a:custGeom>
              <a:avLst/>
              <a:gdLst/>
              <a:ahLst/>
              <a:cxnLst/>
              <a:rect l="l" t="t" r="r" b="b"/>
              <a:pathLst>
                <a:path w="21273" h="9712" extrusionOk="0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6" name="Google Shape;14486;p87"/>
            <p:cNvSpPr/>
            <p:nvPr/>
          </p:nvSpPr>
          <p:spPr>
            <a:xfrm>
              <a:off x="1193625" y="2685100"/>
              <a:ext cx="173425" cy="127200"/>
            </a:xfrm>
            <a:custGeom>
              <a:avLst/>
              <a:gdLst/>
              <a:ahLst/>
              <a:cxnLst/>
              <a:rect l="l" t="t" r="r" b="b"/>
              <a:pathLst>
                <a:path w="6937" h="5088" extrusionOk="0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7" name="Google Shape;14487;p87"/>
            <p:cNvSpPr/>
            <p:nvPr/>
          </p:nvSpPr>
          <p:spPr>
            <a:xfrm>
              <a:off x="1228325" y="2812275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8" name="Google Shape;14488;p87"/>
            <p:cNvSpPr/>
            <p:nvPr/>
          </p:nvSpPr>
          <p:spPr>
            <a:xfrm>
              <a:off x="1401725" y="2581050"/>
              <a:ext cx="34700" cy="57825"/>
            </a:xfrm>
            <a:custGeom>
              <a:avLst/>
              <a:gdLst/>
              <a:ahLst/>
              <a:cxnLst/>
              <a:rect l="l" t="t" r="r" b="b"/>
              <a:pathLst>
                <a:path w="1388" h="2313" extrusionOk="0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9" name="Google Shape;14489;p87"/>
            <p:cNvSpPr/>
            <p:nvPr/>
          </p:nvSpPr>
          <p:spPr>
            <a:xfrm>
              <a:off x="1367025" y="2638850"/>
              <a:ext cx="34725" cy="46275"/>
            </a:xfrm>
            <a:custGeom>
              <a:avLst/>
              <a:gdLst/>
              <a:ahLst/>
              <a:cxnLst/>
              <a:rect l="l" t="t" r="r" b="b"/>
              <a:pathLst>
                <a:path w="1389" h="1851" extrusionOk="0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0" name="Google Shape;14490;p87"/>
            <p:cNvSpPr/>
            <p:nvPr/>
          </p:nvSpPr>
          <p:spPr>
            <a:xfrm>
              <a:off x="1482650" y="2581050"/>
              <a:ext cx="34725" cy="57825"/>
            </a:xfrm>
            <a:custGeom>
              <a:avLst/>
              <a:gdLst/>
              <a:ahLst/>
              <a:cxnLst/>
              <a:rect l="l" t="t" r="r" b="b"/>
              <a:pathLst>
                <a:path w="1389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1" name="Google Shape;14491;p87"/>
            <p:cNvSpPr/>
            <p:nvPr/>
          </p:nvSpPr>
          <p:spPr>
            <a:xfrm>
              <a:off x="1517350" y="2638850"/>
              <a:ext cx="34675" cy="46275"/>
            </a:xfrm>
            <a:custGeom>
              <a:avLst/>
              <a:gdLst/>
              <a:ahLst/>
              <a:cxnLst/>
              <a:rect l="l" t="t" r="r" b="b"/>
              <a:pathLst>
                <a:path w="1387" h="1851" extrusionOk="0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2" name="Google Shape;14492;p87"/>
            <p:cNvSpPr/>
            <p:nvPr/>
          </p:nvSpPr>
          <p:spPr>
            <a:xfrm>
              <a:off x="1355475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3" name="Google Shape;14493;p87"/>
            <p:cNvSpPr/>
            <p:nvPr/>
          </p:nvSpPr>
          <p:spPr>
            <a:xfrm>
              <a:off x="12629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4" name="Google Shape;14494;p87"/>
            <p:cNvSpPr/>
            <p:nvPr/>
          </p:nvSpPr>
          <p:spPr>
            <a:xfrm>
              <a:off x="1656075" y="281227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5" name="Google Shape;14495;p87"/>
            <p:cNvSpPr/>
            <p:nvPr/>
          </p:nvSpPr>
          <p:spPr>
            <a:xfrm>
              <a:off x="1563575" y="2846975"/>
              <a:ext cx="92525" cy="231225"/>
            </a:xfrm>
            <a:custGeom>
              <a:avLst/>
              <a:gdLst/>
              <a:ahLst/>
              <a:cxnLst/>
              <a:rect l="l" t="t" r="r" b="b"/>
              <a:pathLst>
                <a:path w="3701" h="9249" extrusionOk="0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6" name="Google Shape;14496;p87"/>
            <p:cNvSpPr/>
            <p:nvPr/>
          </p:nvSpPr>
          <p:spPr>
            <a:xfrm>
              <a:off x="1552000" y="2685100"/>
              <a:ext cx="173450" cy="127200"/>
            </a:xfrm>
            <a:custGeom>
              <a:avLst/>
              <a:gdLst/>
              <a:ahLst/>
              <a:cxnLst/>
              <a:rect l="l" t="t" r="r" b="b"/>
              <a:pathLst>
                <a:path w="6938" h="50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7" name="Google Shape;14497;p87"/>
            <p:cNvSpPr/>
            <p:nvPr/>
          </p:nvSpPr>
          <p:spPr>
            <a:xfrm>
              <a:off x="1505750" y="30088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8" name="Google Shape;14498;p87"/>
            <p:cNvSpPr/>
            <p:nvPr/>
          </p:nvSpPr>
          <p:spPr>
            <a:xfrm>
              <a:off x="1436400" y="2546350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9" name="Google Shape;14499;p87"/>
            <p:cNvSpPr/>
            <p:nvPr/>
          </p:nvSpPr>
          <p:spPr>
            <a:xfrm>
              <a:off x="1413300" y="2974150"/>
              <a:ext cx="92475" cy="34675"/>
            </a:xfrm>
            <a:custGeom>
              <a:avLst/>
              <a:gdLst/>
              <a:ahLst/>
              <a:cxnLst/>
              <a:rect l="l" t="t" r="r" b="b"/>
              <a:pathLst>
                <a:path w="369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500" name="Google Shape;14500;p87"/>
          <p:cNvGrpSpPr/>
          <p:nvPr/>
        </p:nvGrpSpPr>
        <p:grpSpPr>
          <a:xfrm>
            <a:off x="1148704" y="2666113"/>
            <a:ext cx="531825" cy="531825"/>
            <a:chOff x="318100" y="2589550"/>
            <a:chExt cx="531825" cy="531825"/>
          </a:xfrm>
        </p:grpSpPr>
        <p:sp>
          <p:nvSpPr>
            <p:cNvPr id="14501" name="Google Shape;14501;p87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2775" y="1"/>
                  </a:moveTo>
                  <a:lnTo>
                    <a:pt x="2775" y="1387"/>
                  </a:lnTo>
                  <a:lnTo>
                    <a:pt x="1387" y="1387"/>
                  </a:ln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9712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1"/>
                  </a:lnTo>
                  <a:lnTo>
                    <a:pt x="14336" y="1"/>
                  </a:lnTo>
                  <a:lnTo>
                    <a:pt x="14336" y="1387"/>
                  </a:lnTo>
                  <a:lnTo>
                    <a:pt x="12948" y="1387"/>
                  </a:lnTo>
                  <a:lnTo>
                    <a:pt x="12948" y="2775"/>
                  </a:lnTo>
                  <a:lnTo>
                    <a:pt x="8324" y="2775"/>
                  </a:lnTo>
                  <a:lnTo>
                    <a:pt x="8324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2" name="Google Shape;14502;p87"/>
            <p:cNvSpPr/>
            <p:nvPr/>
          </p:nvSpPr>
          <p:spPr>
            <a:xfrm>
              <a:off x="352750" y="2589550"/>
              <a:ext cx="462475" cy="531825"/>
            </a:xfrm>
            <a:custGeom>
              <a:avLst/>
              <a:gdLst/>
              <a:ahLst/>
              <a:cxnLst/>
              <a:rect l="l" t="t" r="r" b="b"/>
              <a:pathLst>
                <a:path w="18499" h="21273" extrusionOk="0">
                  <a:moveTo>
                    <a:pt x="1389" y="1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6937"/>
                  </a:lnTo>
                  <a:lnTo>
                    <a:pt x="6938" y="6937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6937"/>
                  </a:lnTo>
                  <a:lnTo>
                    <a:pt x="18499" y="6937"/>
                  </a:lnTo>
                  <a:lnTo>
                    <a:pt x="18499" y="1387"/>
                  </a:lnTo>
                  <a:lnTo>
                    <a:pt x="17112" y="1387"/>
                  </a:lnTo>
                  <a:lnTo>
                    <a:pt x="17112" y="1"/>
                  </a:lnTo>
                  <a:lnTo>
                    <a:pt x="12950" y="1"/>
                  </a:lnTo>
                  <a:lnTo>
                    <a:pt x="12950" y="1387"/>
                  </a:lnTo>
                  <a:lnTo>
                    <a:pt x="11562" y="1387"/>
                  </a:lnTo>
                  <a:lnTo>
                    <a:pt x="11562" y="2775"/>
                  </a:lnTo>
                  <a:lnTo>
                    <a:pt x="6938" y="2775"/>
                  </a:lnTo>
                  <a:lnTo>
                    <a:pt x="6938" y="1387"/>
                  </a:lnTo>
                  <a:lnTo>
                    <a:pt x="5551" y="138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3" name="Google Shape;14503;p87"/>
            <p:cNvSpPr/>
            <p:nvPr/>
          </p:nvSpPr>
          <p:spPr>
            <a:xfrm>
              <a:off x="422150" y="2658900"/>
              <a:ext cx="104050" cy="104100"/>
            </a:xfrm>
            <a:custGeom>
              <a:avLst/>
              <a:gdLst/>
              <a:ahLst/>
              <a:cxnLst/>
              <a:rect l="l" t="t" r="r" b="b"/>
              <a:pathLst>
                <a:path w="4162" h="4164" extrusionOk="0">
                  <a:moveTo>
                    <a:pt x="1" y="1"/>
                  </a:moveTo>
                  <a:lnTo>
                    <a:pt x="1" y="4163"/>
                  </a:lnTo>
                  <a:lnTo>
                    <a:pt x="4162" y="4163"/>
                  </a:lnTo>
                  <a:lnTo>
                    <a:pt x="4162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4" name="Google Shape;14504;p87"/>
            <p:cNvSpPr/>
            <p:nvPr/>
          </p:nvSpPr>
          <p:spPr>
            <a:xfrm>
              <a:off x="641800" y="2658900"/>
              <a:ext cx="104075" cy="104100"/>
            </a:xfrm>
            <a:custGeom>
              <a:avLst/>
              <a:gdLst/>
              <a:ahLst/>
              <a:cxnLst/>
              <a:rect l="l" t="t" r="r" b="b"/>
              <a:pathLst>
                <a:path w="4163" h="4164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4163"/>
                  </a:lnTo>
                  <a:lnTo>
                    <a:pt x="4162" y="4163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5" name="Google Shape;14505;p87"/>
            <p:cNvSpPr/>
            <p:nvPr/>
          </p:nvSpPr>
          <p:spPr>
            <a:xfrm>
              <a:off x="491525" y="2624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6" name="Google Shape;14506;p87"/>
            <p:cNvSpPr/>
            <p:nvPr/>
          </p:nvSpPr>
          <p:spPr>
            <a:xfrm>
              <a:off x="387450" y="2589550"/>
              <a:ext cx="104100" cy="34675"/>
            </a:xfrm>
            <a:custGeom>
              <a:avLst/>
              <a:gdLst/>
              <a:ahLst/>
              <a:cxnLst/>
              <a:rect l="l" t="t" r="r" b="b"/>
              <a:pathLst>
                <a:path w="4164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7" name="Google Shape;14507;p87"/>
            <p:cNvSpPr/>
            <p:nvPr/>
          </p:nvSpPr>
          <p:spPr>
            <a:xfrm>
              <a:off x="641800" y="26242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8" y="1389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8" name="Google Shape;14508;p87"/>
            <p:cNvSpPr/>
            <p:nvPr/>
          </p:nvSpPr>
          <p:spPr>
            <a:xfrm>
              <a:off x="526175" y="2658900"/>
              <a:ext cx="115650" cy="34700"/>
            </a:xfrm>
            <a:custGeom>
              <a:avLst/>
              <a:gdLst/>
              <a:ahLst/>
              <a:cxnLst/>
              <a:rect l="l" t="t" r="r" b="b"/>
              <a:pathLst>
                <a:path w="4626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4625" y="1387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9" name="Google Shape;14509;p87"/>
            <p:cNvSpPr/>
            <p:nvPr/>
          </p:nvSpPr>
          <p:spPr>
            <a:xfrm>
              <a:off x="318100" y="2589550"/>
              <a:ext cx="531825" cy="531825"/>
            </a:xfrm>
            <a:custGeom>
              <a:avLst/>
              <a:gdLst/>
              <a:ahLst/>
              <a:cxnLst/>
              <a:rect l="l" t="t" r="r" b="b"/>
              <a:pathLst>
                <a:path w="21273" h="21273" extrusionOk="0">
                  <a:moveTo>
                    <a:pt x="14336" y="1"/>
                  </a:moveTo>
                  <a:lnTo>
                    <a:pt x="14336" y="1387"/>
                  </a:lnTo>
                  <a:lnTo>
                    <a:pt x="18498" y="1387"/>
                  </a:lnTo>
                  <a:lnTo>
                    <a:pt x="18498" y="1"/>
                  </a:lnTo>
                  <a:close/>
                  <a:moveTo>
                    <a:pt x="11562" y="6936"/>
                  </a:moveTo>
                  <a:lnTo>
                    <a:pt x="11562" y="8324"/>
                  </a:lnTo>
                  <a:lnTo>
                    <a:pt x="9712" y="8324"/>
                  </a:lnTo>
                  <a:lnTo>
                    <a:pt x="9712" y="6936"/>
                  </a:lnTo>
                  <a:close/>
                  <a:moveTo>
                    <a:pt x="11562" y="9712"/>
                  </a:moveTo>
                  <a:lnTo>
                    <a:pt x="11562" y="19885"/>
                  </a:lnTo>
                  <a:lnTo>
                    <a:pt x="9712" y="19885"/>
                  </a:lnTo>
                  <a:lnTo>
                    <a:pt x="9712" y="9712"/>
                  </a:lnTo>
                  <a:close/>
                  <a:moveTo>
                    <a:pt x="1387" y="1387"/>
                  </a:moveTo>
                  <a:lnTo>
                    <a:pt x="1387" y="5549"/>
                  </a:lnTo>
                  <a:lnTo>
                    <a:pt x="0" y="5549"/>
                  </a:lnTo>
                  <a:lnTo>
                    <a:pt x="0" y="6937"/>
                  </a:lnTo>
                  <a:lnTo>
                    <a:pt x="0" y="8324"/>
                  </a:lnTo>
                  <a:lnTo>
                    <a:pt x="1387" y="8324"/>
                  </a:lnTo>
                  <a:lnTo>
                    <a:pt x="1387" y="6936"/>
                  </a:lnTo>
                  <a:lnTo>
                    <a:pt x="8324" y="6936"/>
                  </a:lnTo>
                  <a:lnTo>
                    <a:pt x="8324" y="8324"/>
                  </a:lnTo>
                  <a:lnTo>
                    <a:pt x="1387" y="8324"/>
                  </a:lnTo>
                  <a:lnTo>
                    <a:pt x="1387" y="9712"/>
                  </a:lnTo>
                  <a:lnTo>
                    <a:pt x="1387" y="19885"/>
                  </a:lnTo>
                  <a:lnTo>
                    <a:pt x="2775" y="19885"/>
                  </a:lnTo>
                  <a:lnTo>
                    <a:pt x="2775" y="9712"/>
                  </a:lnTo>
                  <a:lnTo>
                    <a:pt x="8324" y="9712"/>
                  </a:lnTo>
                  <a:lnTo>
                    <a:pt x="8324" y="19885"/>
                  </a:lnTo>
                  <a:lnTo>
                    <a:pt x="2775" y="19885"/>
                  </a:lnTo>
                  <a:lnTo>
                    <a:pt x="2775" y="21273"/>
                  </a:lnTo>
                  <a:lnTo>
                    <a:pt x="18498" y="21273"/>
                  </a:lnTo>
                  <a:lnTo>
                    <a:pt x="18498" y="19885"/>
                  </a:lnTo>
                  <a:lnTo>
                    <a:pt x="12948" y="19885"/>
                  </a:lnTo>
                  <a:lnTo>
                    <a:pt x="12948" y="9712"/>
                  </a:lnTo>
                  <a:lnTo>
                    <a:pt x="18498" y="9712"/>
                  </a:lnTo>
                  <a:lnTo>
                    <a:pt x="18498" y="19885"/>
                  </a:lnTo>
                  <a:lnTo>
                    <a:pt x="19885" y="19885"/>
                  </a:lnTo>
                  <a:lnTo>
                    <a:pt x="19885" y="8324"/>
                  </a:lnTo>
                  <a:lnTo>
                    <a:pt x="12948" y="8324"/>
                  </a:lnTo>
                  <a:lnTo>
                    <a:pt x="12948" y="6936"/>
                  </a:lnTo>
                  <a:lnTo>
                    <a:pt x="19885" y="6936"/>
                  </a:lnTo>
                  <a:lnTo>
                    <a:pt x="19885" y="8324"/>
                  </a:lnTo>
                  <a:lnTo>
                    <a:pt x="21273" y="8324"/>
                  </a:lnTo>
                  <a:lnTo>
                    <a:pt x="21273" y="5549"/>
                  </a:lnTo>
                  <a:lnTo>
                    <a:pt x="19885" y="5549"/>
                  </a:lnTo>
                  <a:lnTo>
                    <a:pt x="19885" y="1387"/>
                  </a:lnTo>
                  <a:lnTo>
                    <a:pt x="18498" y="1387"/>
                  </a:lnTo>
                  <a:lnTo>
                    <a:pt x="18498" y="5549"/>
                  </a:lnTo>
                  <a:lnTo>
                    <a:pt x="14336" y="5549"/>
                  </a:lnTo>
                  <a:lnTo>
                    <a:pt x="14336" y="4161"/>
                  </a:lnTo>
                  <a:lnTo>
                    <a:pt x="12948" y="4161"/>
                  </a:lnTo>
                  <a:lnTo>
                    <a:pt x="12948" y="5549"/>
                  </a:lnTo>
                  <a:lnTo>
                    <a:pt x="8324" y="5549"/>
                  </a:lnTo>
                  <a:lnTo>
                    <a:pt x="8324" y="4161"/>
                  </a:lnTo>
                  <a:lnTo>
                    <a:pt x="6937" y="4161"/>
                  </a:lnTo>
                  <a:lnTo>
                    <a:pt x="6937" y="5549"/>
                  </a:lnTo>
                  <a:lnTo>
                    <a:pt x="2775" y="5549"/>
                  </a:lnTo>
                  <a:lnTo>
                    <a:pt x="2775" y="13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510" name="Google Shape;14510;p87"/>
          <p:cNvSpPr txBox="1">
            <a:spLocks noGrp="1"/>
          </p:cNvSpPr>
          <p:nvPr>
            <p:ph type="title" idx="4294967295"/>
          </p:nvPr>
        </p:nvSpPr>
        <p:spPr>
          <a:xfrm>
            <a:off x="595917" y="1116922"/>
            <a:ext cx="1637400" cy="592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Layout verbessern</a:t>
            </a:r>
          </a:p>
        </p:txBody>
      </p:sp>
      <p:cxnSp>
        <p:nvCxnSpPr>
          <p:cNvPr id="14512" name="Google Shape;14512;p87"/>
          <p:cNvCxnSpPr>
            <a:cxnSpLocks/>
            <a:stCxn id="14510" idx="2"/>
          </p:cNvCxnSpPr>
          <p:nvPr/>
        </p:nvCxnSpPr>
        <p:spPr>
          <a:xfrm>
            <a:off x="1414617" y="1709638"/>
            <a:ext cx="0" cy="1041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513" name="Google Shape;14513;p87"/>
          <p:cNvSpPr txBox="1">
            <a:spLocks noGrp="1"/>
          </p:cNvSpPr>
          <p:nvPr>
            <p:ph type="title" idx="4294967295"/>
          </p:nvPr>
        </p:nvSpPr>
        <p:spPr>
          <a:xfrm>
            <a:off x="4698555" y="1116910"/>
            <a:ext cx="1637400" cy="592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Hitbox-</a:t>
            </a:r>
            <a:r>
              <a:rPr lang="de-DE" sz="1300" dirty="0" err="1"/>
              <a:t>Detection</a:t>
            </a:r>
            <a:endParaRPr lang="de-DE" sz="1300" dirty="0"/>
          </a:p>
        </p:txBody>
      </p:sp>
      <p:cxnSp>
        <p:nvCxnSpPr>
          <p:cNvPr id="14514" name="Google Shape;14514;p87"/>
          <p:cNvCxnSpPr>
            <a:cxnSpLocks/>
            <a:stCxn id="14513" idx="2"/>
          </p:cNvCxnSpPr>
          <p:nvPr/>
        </p:nvCxnSpPr>
        <p:spPr>
          <a:xfrm>
            <a:off x="5517255" y="1709638"/>
            <a:ext cx="0" cy="948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515" name="Google Shape;14515;p87"/>
          <p:cNvSpPr txBox="1">
            <a:spLocks noGrp="1"/>
          </p:cNvSpPr>
          <p:nvPr>
            <p:ph type="title" idx="4294967295"/>
          </p:nvPr>
        </p:nvSpPr>
        <p:spPr>
          <a:xfrm>
            <a:off x="2681917" y="4152729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 dirty="0"/>
              <a:t>Animationen, </a:t>
            </a:r>
            <a:r>
              <a:rPr lang="de-DE" sz="1300" dirty="0" err="1"/>
              <a:t>Cooldowns</a:t>
            </a:r>
            <a:endParaRPr lang="de-DE" sz="1300" dirty="0"/>
          </a:p>
        </p:txBody>
      </p:sp>
      <p:sp>
        <p:nvSpPr>
          <p:cNvPr id="14516" name="Google Shape;14516;p87"/>
          <p:cNvSpPr txBox="1">
            <a:spLocks noGrp="1"/>
          </p:cNvSpPr>
          <p:nvPr>
            <p:ph type="title" idx="4294967295"/>
          </p:nvPr>
        </p:nvSpPr>
        <p:spPr>
          <a:xfrm>
            <a:off x="6715217" y="4152729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Sprites</a:t>
            </a:r>
            <a:br>
              <a:rPr lang="en" sz="1300" dirty="0"/>
            </a:br>
            <a:r>
              <a:rPr lang="en" sz="1300" dirty="0"/>
              <a:t>implementieren</a:t>
            </a:r>
            <a:endParaRPr sz="1300" dirty="0"/>
          </a:p>
        </p:txBody>
      </p:sp>
      <p:cxnSp>
        <p:nvCxnSpPr>
          <p:cNvPr id="14517" name="Google Shape;14517;p87"/>
          <p:cNvCxnSpPr>
            <a:stCxn id="14515" idx="0"/>
          </p:cNvCxnSpPr>
          <p:nvPr/>
        </p:nvCxnSpPr>
        <p:spPr>
          <a:xfrm rot="10800000">
            <a:off x="3500617" y="3124629"/>
            <a:ext cx="0" cy="1028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518" name="Google Shape;14518;p87"/>
          <p:cNvCxnSpPr>
            <a:stCxn id="14516" idx="0"/>
          </p:cNvCxnSpPr>
          <p:nvPr/>
        </p:nvCxnSpPr>
        <p:spPr>
          <a:xfrm rot="10800000">
            <a:off x="7533917" y="2995329"/>
            <a:ext cx="0" cy="1157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ash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8" name="Google Shape;11348;p70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Vielen Dank!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7" name="Google Shape;11117;p67"/>
          <p:cNvSpPr txBox="1">
            <a:spLocks noGrp="1"/>
          </p:cNvSpPr>
          <p:nvPr>
            <p:ph type="title" idx="2"/>
          </p:nvPr>
        </p:nvSpPr>
        <p:spPr>
          <a:xfrm>
            <a:off x="311700" y="427253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18" name="Google Shape;11118;p67"/>
          <p:cNvSpPr txBox="1">
            <a:spLocks noGrp="1"/>
          </p:cNvSpPr>
          <p:nvPr>
            <p:ph type="title"/>
          </p:nvPr>
        </p:nvSpPr>
        <p:spPr>
          <a:xfrm>
            <a:off x="1334700" y="859906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SPIELPRINZIP</a:t>
            </a:r>
            <a:endParaRPr dirty="0"/>
          </a:p>
        </p:txBody>
      </p:sp>
      <p:grpSp>
        <p:nvGrpSpPr>
          <p:cNvPr id="11120" name="Google Shape;11120;p67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1121" name="Google Shape;11121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2" name="Google Shape;11122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3" name="Google Shape;11123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4" name="Google Shape;11124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5" name="Google Shape;11125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6" name="Google Shape;11126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7" name="Google Shape;11127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8" name="Google Shape;11128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9" name="Google Shape;11129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0" name="Google Shape;11130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1" name="Google Shape;11131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2" name="Google Shape;11132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3" name="Google Shape;11133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4" name="Google Shape;11134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5" name="Google Shape;11135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6" name="Google Shape;11136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7" name="Google Shape;11137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8" name="Google Shape;11138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9" name="Google Shape;11139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0" name="Google Shape;11140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1" name="Google Shape;11141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2" name="Google Shape;11142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3" name="Google Shape;11143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4" name="Google Shape;11144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5" name="Google Shape;11145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6" name="Google Shape;11146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7" name="Google Shape;11147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48" name="Google Shape;11148;p67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1149" name="Google Shape;11149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0" name="Google Shape;11150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1" name="Google Shape;11151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2" name="Google Shape;11152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3" name="Google Shape;11153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4" name="Google Shape;11154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5" name="Google Shape;11155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6" name="Google Shape;11156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7" name="Google Shape;11157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8" name="Google Shape;11158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9" name="Google Shape;11159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0" name="Google Shape;11160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1" name="Google Shape;11161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2" name="Google Shape;11162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3" name="Google Shape;11163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4" name="Google Shape;11164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5" name="Google Shape;11165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6" name="Google Shape;11166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7" name="Google Shape;11167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8" name="Google Shape;11168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9" name="Google Shape;11169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0" name="Google Shape;11170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1" name="Google Shape;11171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2" name="Google Shape;11172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3" name="Google Shape;11173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4" name="Google Shape;11174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5" name="Google Shape;11175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76" name="Google Shape;11176;p67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1177" name="Google Shape;11177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8" name="Google Shape;11178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9" name="Google Shape;11179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0" name="Google Shape;11180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1" name="Google Shape;11181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2" name="Google Shape;11182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3" name="Google Shape;11183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4" name="Google Shape;11184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5" name="Google Shape;11185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6" name="Google Shape;11186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7" name="Google Shape;11187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8" name="Google Shape;11188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9" name="Google Shape;11189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0" name="Google Shape;11190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1" name="Google Shape;11191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2" name="Google Shape;11192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3" name="Google Shape;11193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4" name="Google Shape;11194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5" name="Google Shape;11195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6" name="Google Shape;11196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7" name="Google Shape;11197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8" name="Google Shape;11198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9" name="Google Shape;11199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0" name="Google Shape;11200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1" name="Google Shape;11201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2" name="Google Shape;11202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3" name="Google Shape;11203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04" name="Google Shape;11204;p67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5" name="Google Shape;11205;p67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6" name="Google Shape;11206;p67">
            <a:hlinkClick r:id="rId6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2103FFA-B5CA-B300-549B-68FB1A19472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2231" y="1931780"/>
            <a:ext cx="1293668" cy="1293668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B611A89-1048-3A97-9200-CF7A56691D07}"/>
              </a:ext>
            </a:extLst>
          </p:cNvPr>
          <p:cNvGrpSpPr/>
          <p:nvPr/>
        </p:nvGrpSpPr>
        <p:grpSpPr>
          <a:xfrm>
            <a:off x="2227951" y="3126192"/>
            <a:ext cx="1302757" cy="1155730"/>
            <a:chOff x="2227951" y="3126192"/>
            <a:chExt cx="1302757" cy="115573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44CB985-7ED4-5FEE-BE3D-79685F0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87238D2-0DD6-CF19-24A3-9BC23C424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B2B54B-D46D-7BF1-18D5-70072F29D3FA}"/>
              </a:ext>
            </a:extLst>
          </p:cNvPr>
          <p:cNvGrpSpPr/>
          <p:nvPr/>
        </p:nvGrpSpPr>
        <p:grpSpPr>
          <a:xfrm>
            <a:off x="5760319" y="3196968"/>
            <a:ext cx="1113314" cy="1113313"/>
            <a:chOff x="5760319" y="3196968"/>
            <a:chExt cx="1113314" cy="111331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DBE1949-6A34-707E-9294-83F3005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5760319" y="3196968"/>
              <a:ext cx="1113314" cy="1113313"/>
            </a:xfrm>
            <a:prstGeom prst="rect">
              <a:avLst/>
            </a:prstGeom>
          </p:spPr>
        </p:pic>
        <p:pic>
          <p:nvPicPr>
            <p:cNvPr id="12" name="Grafik 11" descr="Ein Bild, das Platz enthält.&#10;&#10;Automatisch generierte Beschreibung">
              <a:extLst>
                <a:ext uri="{FF2B5EF4-FFF2-40B4-BE49-F238E27FC236}">
                  <a16:creationId xmlns:a16="http://schemas.microsoft.com/office/drawing/2014/main" id="{C4847842-65CE-07C6-0492-5FE41752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60319" y="3776806"/>
              <a:ext cx="523910" cy="523910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C09D5B82-70B6-F640-8129-2D781F6D28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2621" y="2571657"/>
            <a:ext cx="1752845" cy="1829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783ADE-6B36-BFBC-2DFC-015AAB2713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797" y="42107"/>
            <a:ext cx="1752845" cy="1829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329A7A5-1BCC-B340-F176-235867DEE08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0320" y="1431212"/>
            <a:ext cx="1650979" cy="1926142"/>
          </a:xfrm>
          <a:prstGeom prst="rect">
            <a:avLst/>
          </a:prstGeom>
        </p:spPr>
      </p:pic>
      <p:pic>
        <p:nvPicPr>
          <p:cNvPr id="11" name="Grafik 10" descr="Ein Bild, das Natur, Feuer, Kamin enthält.&#10;&#10;Automatisch generierte Beschreibung">
            <a:extLst>
              <a:ext uri="{FF2B5EF4-FFF2-40B4-BE49-F238E27FC236}">
                <a16:creationId xmlns:a16="http://schemas.microsoft.com/office/drawing/2014/main" id="{B050D540-E454-6116-6A36-F0DAAAB7B98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84952" y="1126920"/>
            <a:ext cx="2561713" cy="256171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D46D4CB-6267-931B-AA3E-05DF422F105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8788" y="1450102"/>
            <a:ext cx="1650979" cy="1926142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3B9B7B-EFCB-8B59-52AF-98416FD91E0E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4630" y="1732685"/>
            <a:ext cx="3898981" cy="19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4057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hree-two-one-fight-deep-voice-3838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4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C09D5B82-70B6-F640-8129-2D781F6D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1" y="2571657"/>
            <a:ext cx="1752845" cy="1829055"/>
          </a:xfrm>
          <a:prstGeom prst="rect">
            <a:avLst/>
          </a:prstGeom>
        </p:spPr>
      </p:pic>
      <p:sp>
        <p:nvSpPr>
          <p:cNvPr id="11117" name="Google Shape;11117;p67"/>
          <p:cNvSpPr txBox="1">
            <a:spLocks noGrp="1"/>
          </p:cNvSpPr>
          <p:nvPr>
            <p:ph type="title" idx="2"/>
          </p:nvPr>
        </p:nvSpPr>
        <p:spPr>
          <a:xfrm>
            <a:off x="311700" y="427253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18" name="Google Shape;11118;p67"/>
          <p:cNvSpPr txBox="1">
            <a:spLocks noGrp="1"/>
          </p:cNvSpPr>
          <p:nvPr>
            <p:ph type="title"/>
          </p:nvPr>
        </p:nvSpPr>
        <p:spPr>
          <a:xfrm>
            <a:off x="1334700" y="859906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SPIELPRINZIP</a:t>
            </a:r>
            <a:endParaRPr dirty="0"/>
          </a:p>
        </p:txBody>
      </p:sp>
      <p:grpSp>
        <p:nvGrpSpPr>
          <p:cNvPr id="11120" name="Google Shape;11120;p67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1121" name="Google Shape;11121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2" name="Google Shape;11122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3" name="Google Shape;11123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4" name="Google Shape;11124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5" name="Google Shape;11125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6" name="Google Shape;11126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7" name="Google Shape;11127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8" name="Google Shape;11128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9" name="Google Shape;11129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0" name="Google Shape;11130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1" name="Google Shape;11131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2" name="Google Shape;11132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3" name="Google Shape;11133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4" name="Google Shape;11134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5" name="Google Shape;11135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6" name="Google Shape;11136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7" name="Google Shape;11137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8" name="Google Shape;11138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9" name="Google Shape;11139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0" name="Google Shape;11140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1" name="Google Shape;11141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2" name="Google Shape;11142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3" name="Google Shape;11143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4" name="Google Shape;11144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5" name="Google Shape;11145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6" name="Google Shape;11146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7" name="Google Shape;11147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48" name="Google Shape;11148;p67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1149" name="Google Shape;11149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0" name="Google Shape;11150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1" name="Google Shape;11151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2" name="Google Shape;11152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3" name="Google Shape;11153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4" name="Google Shape;11154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5" name="Google Shape;11155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6" name="Google Shape;11156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7" name="Google Shape;11157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8" name="Google Shape;11158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9" name="Google Shape;11159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0" name="Google Shape;11160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1" name="Google Shape;11161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2" name="Google Shape;11162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3" name="Google Shape;11163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4" name="Google Shape;11164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5" name="Google Shape;11165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6" name="Google Shape;11166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7" name="Google Shape;11167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8" name="Google Shape;11168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9" name="Google Shape;11169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0" name="Google Shape;11170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1" name="Google Shape;11171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2" name="Google Shape;11172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3" name="Google Shape;11173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4" name="Google Shape;11174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5" name="Google Shape;11175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76" name="Google Shape;11176;p67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1177" name="Google Shape;11177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8" name="Google Shape;11178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9" name="Google Shape;11179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0" name="Google Shape;11180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1" name="Google Shape;11181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2" name="Google Shape;11182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3" name="Google Shape;11183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4" name="Google Shape;11184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5" name="Google Shape;11185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6" name="Google Shape;11186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7" name="Google Shape;11187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8" name="Google Shape;11188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9" name="Google Shape;11189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0" name="Google Shape;11190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1" name="Google Shape;11191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2" name="Google Shape;11192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3" name="Google Shape;11193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4" name="Google Shape;11194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5" name="Google Shape;11195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6" name="Google Shape;11196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7" name="Google Shape;11197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8" name="Google Shape;11198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9" name="Google Shape;11199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0" name="Google Shape;11200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1" name="Google Shape;11201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2" name="Google Shape;11202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3" name="Google Shape;11203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04" name="Google Shape;11204;p67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5" name="Google Shape;11205;p67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6" name="Google Shape;11206;p67">
            <a:hlinkClick r:id="rId6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B611A89-1048-3A97-9200-CF7A56691D07}"/>
              </a:ext>
            </a:extLst>
          </p:cNvPr>
          <p:cNvGrpSpPr/>
          <p:nvPr/>
        </p:nvGrpSpPr>
        <p:grpSpPr>
          <a:xfrm>
            <a:off x="2227951" y="3126192"/>
            <a:ext cx="1302757" cy="1155730"/>
            <a:chOff x="2227951" y="3126192"/>
            <a:chExt cx="1302757" cy="115573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44CB985-7ED4-5FEE-BE3D-79685F04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87238D2-0DD6-CF19-24A3-9BC23C424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EB2B54B-D46D-7BF1-18D5-70072F29D3FA}"/>
              </a:ext>
            </a:extLst>
          </p:cNvPr>
          <p:cNvGrpSpPr/>
          <p:nvPr/>
        </p:nvGrpSpPr>
        <p:grpSpPr>
          <a:xfrm flipH="1">
            <a:off x="6338184" y="3196961"/>
            <a:ext cx="1155730" cy="1113313"/>
            <a:chOff x="5760319" y="3196968"/>
            <a:chExt cx="1113314" cy="111331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DBE1949-6A34-707E-9294-83F3005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760319" y="3196968"/>
              <a:ext cx="1113314" cy="1113313"/>
            </a:xfrm>
            <a:prstGeom prst="rect">
              <a:avLst/>
            </a:prstGeom>
          </p:spPr>
        </p:pic>
        <p:pic>
          <p:nvPicPr>
            <p:cNvPr id="12" name="Grafik 11" descr="Ein Bild, das Platz enthält.&#10;&#10;Automatisch generierte Beschreibung">
              <a:extLst>
                <a:ext uri="{FF2B5EF4-FFF2-40B4-BE49-F238E27FC236}">
                  <a16:creationId xmlns:a16="http://schemas.microsoft.com/office/drawing/2014/main" id="{C4847842-65CE-07C6-0492-5FE417528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60319" y="3776806"/>
              <a:ext cx="523910" cy="523910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59783ADE-6B36-BFBC-2DFC-015AAB271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97" y="42107"/>
            <a:ext cx="1752845" cy="182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31563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8" name="Google Shape;10198;p5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0199" name="Google Shape;10199;p5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grpSp>
        <p:nvGrpSpPr>
          <p:cNvPr id="10200" name="Google Shape;10200;p5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201" name="Google Shape;10201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2" name="Google Shape;10202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3" name="Google Shape;10203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4" name="Google Shape;10204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5" name="Google Shape;10205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6" name="Google Shape;10206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7" name="Google Shape;10207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8" name="Google Shape;10208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9" name="Google Shape;10209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0" name="Google Shape;10210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1" name="Google Shape;10211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2" name="Google Shape;10212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3" name="Google Shape;10213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4" name="Google Shape;10214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5" name="Google Shape;10215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6" name="Google Shape;10216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7" name="Google Shape;10217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8" name="Google Shape;10218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9" name="Google Shape;10219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0" name="Google Shape;10220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1" name="Google Shape;10221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2" name="Google Shape;10222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3" name="Google Shape;10223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4" name="Google Shape;10224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5" name="Google Shape;10225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6" name="Google Shape;10226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7" name="Google Shape;10227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28" name="Google Shape;10228;p5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229" name="Google Shape;10229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0" name="Google Shape;10230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1" name="Google Shape;10231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2" name="Google Shape;10232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3" name="Google Shape;10233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4" name="Google Shape;10234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5" name="Google Shape;10235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6" name="Google Shape;10236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7" name="Google Shape;10237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8" name="Google Shape;10238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9" name="Google Shape;10239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0" name="Google Shape;10240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1" name="Google Shape;10241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2" name="Google Shape;10242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3" name="Google Shape;10243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4" name="Google Shape;10244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5" name="Google Shape;10245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6" name="Google Shape;10246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7" name="Google Shape;10247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8" name="Google Shape;10248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9" name="Google Shape;10249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0" name="Google Shape;10250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1" name="Google Shape;10251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2" name="Google Shape;10252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3" name="Google Shape;10253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4" name="Google Shape;10254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5" name="Google Shape;10255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56" name="Google Shape;10256;p5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0257" name="Google Shape;10257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8" name="Google Shape;10258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9" name="Google Shape;10259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0" name="Google Shape;10260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1" name="Google Shape;10261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2" name="Google Shape;10262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3" name="Google Shape;10263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4" name="Google Shape;10264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5" name="Google Shape;10265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6" name="Google Shape;10266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7" name="Google Shape;10267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8" name="Google Shape;10268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9" name="Google Shape;10269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0" name="Google Shape;10270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1" name="Google Shape;10271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2" name="Google Shape;10272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3" name="Google Shape;10273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4" name="Google Shape;10274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5" name="Google Shape;10275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6" name="Google Shape;10276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7" name="Google Shape;10277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8" name="Google Shape;10278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9" name="Google Shape;10279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0" name="Google Shape;10280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1" name="Google Shape;10281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2" name="Google Shape;10282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3" name="Google Shape;10283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85" name="Google Shape;10285;p5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6" name="Google Shape;10286;p54">
            <a:hlinkClick r:id="rId4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7F23F2-38CB-3BDA-E61B-9F2EED2A1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62841" y="3162725"/>
            <a:ext cx="1155730" cy="111331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51F44C-6808-3239-8C29-ED22F6400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577" y="2753257"/>
            <a:ext cx="1519043" cy="158508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F19AB72-10CD-510C-7BA9-FEE9EFD72CD0}"/>
              </a:ext>
            </a:extLst>
          </p:cNvPr>
          <p:cNvSpPr/>
          <p:nvPr/>
        </p:nvSpPr>
        <p:spPr>
          <a:xfrm>
            <a:off x="-391552" y="539500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15B4873-F375-3465-06ED-11258C7070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84910" y="1286370"/>
            <a:ext cx="1686160" cy="9621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60D6AF9-6966-4D4E-6DA3-A16701468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2125" y="133774"/>
            <a:ext cx="1686160" cy="962159"/>
          </a:xfrm>
          <a:prstGeom prst="rect">
            <a:avLst/>
          </a:prstGeom>
        </p:spPr>
      </p:pic>
      <p:sp>
        <p:nvSpPr>
          <p:cNvPr id="2" name="Google Shape;10362;p57">
            <a:extLst>
              <a:ext uri="{FF2B5EF4-FFF2-40B4-BE49-F238E27FC236}">
                <a16:creationId xmlns:a16="http://schemas.microsoft.com/office/drawing/2014/main" id="{D66624CB-D0F3-025E-F424-F21379EE1389}"/>
              </a:ext>
            </a:extLst>
          </p:cNvPr>
          <p:cNvSpPr txBox="1">
            <a:spLocks/>
          </p:cNvSpPr>
          <p:nvPr/>
        </p:nvSpPr>
        <p:spPr>
          <a:xfrm>
            <a:off x="458536" y="7218221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Orbitron ExtraBold"/>
              <a:buNone/>
              <a:defRPr sz="4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/>
              <a:t>HAI</a:t>
            </a:r>
            <a:endParaRPr lang="de-DE" dirty="0"/>
          </a:p>
        </p:txBody>
      </p:sp>
      <p:sp>
        <p:nvSpPr>
          <p:cNvPr id="4" name="Google Shape;10364;p57">
            <a:extLst>
              <a:ext uri="{FF2B5EF4-FFF2-40B4-BE49-F238E27FC236}">
                <a16:creationId xmlns:a16="http://schemas.microsoft.com/office/drawing/2014/main" id="{4CE504FB-1D11-74C6-2790-40B9AA35DD62}"/>
              </a:ext>
            </a:extLst>
          </p:cNvPr>
          <p:cNvSpPr txBox="1">
            <a:spLocks/>
          </p:cNvSpPr>
          <p:nvPr/>
        </p:nvSpPr>
        <p:spPr>
          <a:xfrm>
            <a:off x="5688029" y="72182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/>
              <a:t>LAURIN</a:t>
            </a:r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A19C236-428C-26DE-B4E3-F9203805BC18}"/>
              </a:ext>
            </a:extLst>
          </p:cNvPr>
          <p:cNvGrpSpPr/>
          <p:nvPr/>
        </p:nvGrpSpPr>
        <p:grpSpPr>
          <a:xfrm>
            <a:off x="1350136" y="5755821"/>
            <a:ext cx="1305600" cy="1305600"/>
            <a:chOff x="2040050" y="1655200"/>
            <a:chExt cx="1305600" cy="1305600"/>
          </a:xfrm>
        </p:grpSpPr>
        <p:sp>
          <p:nvSpPr>
            <p:cNvPr id="17" name="Google Shape;10411;p57">
              <a:extLst>
                <a:ext uri="{FF2B5EF4-FFF2-40B4-BE49-F238E27FC236}">
                  <a16:creationId xmlns:a16="http://schemas.microsoft.com/office/drawing/2014/main" id="{4D7751C6-F8E1-75BB-67B2-92195CA31971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412;p57">
              <a:extLst>
                <a:ext uri="{FF2B5EF4-FFF2-40B4-BE49-F238E27FC236}">
                  <a16:creationId xmlns:a16="http://schemas.microsoft.com/office/drawing/2014/main" id="{F9DD6CCB-CE88-1607-8098-9F0FAEDF07FE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7B4C048-C8C7-950A-FC0A-8AB66BA9984A}"/>
              </a:ext>
            </a:extLst>
          </p:cNvPr>
          <p:cNvGrpSpPr/>
          <p:nvPr/>
        </p:nvGrpSpPr>
        <p:grpSpPr>
          <a:xfrm>
            <a:off x="6579629" y="5755821"/>
            <a:ext cx="1305600" cy="1305600"/>
            <a:chOff x="5798350" y="1655200"/>
            <a:chExt cx="1305600" cy="1305600"/>
          </a:xfrm>
        </p:grpSpPr>
        <p:sp>
          <p:nvSpPr>
            <p:cNvPr id="23" name="Google Shape;10413;p57">
              <a:extLst>
                <a:ext uri="{FF2B5EF4-FFF2-40B4-BE49-F238E27FC236}">
                  <a16:creationId xmlns:a16="http://schemas.microsoft.com/office/drawing/2014/main" id="{BEA088E3-FD1C-BACF-F9C1-E679AB090A6E}"/>
                </a:ext>
              </a:extLst>
            </p:cNvPr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414;p57">
              <a:extLst>
                <a:ext uri="{FF2B5EF4-FFF2-40B4-BE49-F238E27FC236}">
                  <a16:creationId xmlns:a16="http://schemas.microsoft.com/office/drawing/2014/main" id="{F96C4D81-730E-307A-53E5-75608AAF6DCF}"/>
                </a:ext>
              </a:extLst>
            </p:cNvPr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Google Shape;10362;p57">
            <a:extLst>
              <a:ext uri="{FF2B5EF4-FFF2-40B4-BE49-F238E27FC236}">
                <a16:creationId xmlns:a16="http://schemas.microsoft.com/office/drawing/2014/main" id="{75C8D3A8-D7BC-4FDD-E40D-802C2F18E9C9}"/>
              </a:ext>
            </a:extLst>
          </p:cNvPr>
          <p:cNvSpPr txBox="1">
            <a:spLocks/>
          </p:cNvSpPr>
          <p:nvPr/>
        </p:nvSpPr>
        <p:spPr>
          <a:xfrm>
            <a:off x="2985522" y="721300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NOAH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E3D15B9-D96E-325C-E0F2-45A1F0917EF6}"/>
              </a:ext>
            </a:extLst>
          </p:cNvPr>
          <p:cNvGrpSpPr/>
          <p:nvPr/>
        </p:nvGrpSpPr>
        <p:grpSpPr>
          <a:xfrm>
            <a:off x="3877122" y="5750602"/>
            <a:ext cx="1305600" cy="1305600"/>
            <a:chOff x="2040050" y="1655200"/>
            <a:chExt cx="1305600" cy="1305600"/>
          </a:xfrm>
        </p:grpSpPr>
        <p:sp>
          <p:nvSpPr>
            <p:cNvPr id="27" name="Google Shape;10411;p57">
              <a:extLst>
                <a:ext uri="{FF2B5EF4-FFF2-40B4-BE49-F238E27FC236}">
                  <a16:creationId xmlns:a16="http://schemas.microsoft.com/office/drawing/2014/main" id="{3EA06AD3-ADCC-AC21-CD09-99C83729E0CA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412;p57">
              <a:extLst>
                <a:ext uri="{FF2B5EF4-FFF2-40B4-BE49-F238E27FC236}">
                  <a16:creationId xmlns:a16="http://schemas.microsoft.com/office/drawing/2014/main" id="{BDDD280A-CBD4-39E9-8FA6-EB9571BE5674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13357D40-443E-A62C-C164-8E8860391A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23943">
            <a:off x="3931695" y="6195989"/>
            <a:ext cx="674453" cy="67445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0" name="Grafik 2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0CF86C61-A626-8D27-98B1-5BD877F1C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5039" y="6342893"/>
            <a:ext cx="233137" cy="777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08E34D5-A9E0-4077-4BBE-327B78F38A1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2000"/>
          </a:blip>
          <a:stretch>
            <a:fillRect/>
          </a:stretch>
        </p:blipFill>
        <p:spPr>
          <a:xfrm>
            <a:off x="4556212" y="6247988"/>
            <a:ext cx="159775" cy="18260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176" name="Grafik 10175">
            <a:extLst>
              <a:ext uri="{FF2B5EF4-FFF2-40B4-BE49-F238E27FC236}">
                <a16:creationId xmlns:a16="http://schemas.microsoft.com/office/drawing/2014/main" id="{AA986CC0-22AA-DA8C-C5B8-3F4B5C03E3C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4000"/>
          </a:blip>
          <a:stretch>
            <a:fillRect/>
          </a:stretch>
        </p:blipFill>
        <p:spPr>
          <a:xfrm>
            <a:off x="4619927" y="6099097"/>
            <a:ext cx="159775" cy="1597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177" name="Grafik 10176">
            <a:extLst>
              <a:ext uri="{FF2B5EF4-FFF2-40B4-BE49-F238E27FC236}">
                <a16:creationId xmlns:a16="http://schemas.microsoft.com/office/drawing/2014/main" id="{D29DE4C8-EA67-3AB2-5FD5-4A4A927447DA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5000"/>
          </a:blip>
          <a:stretch>
            <a:fillRect/>
          </a:stretch>
        </p:blipFill>
        <p:spPr>
          <a:xfrm>
            <a:off x="4510516" y="6095847"/>
            <a:ext cx="91391" cy="913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178" name="Grafik 10177">
            <a:extLst>
              <a:ext uri="{FF2B5EF4-FFF2-40B4-BE49-F238E27FC236}">
                <a16:creationId xmlns:a16="http://schemas.microsoft.com/office/drawing/2014/main" id="{A090D3C7-0E86-FB5C-9A16-4468765EA583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669"/>
                    </a14:imgEffect>
                    <a14:imgEffect>
                      <a14:saturation sat="251000"/>
                    </a14:imgEffect>
                    <a14:imgEffect>
                      <a14:brightnessContrast brigh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0255" y="5838588"/>
            <a:ext cx="439431" cy="439431"/>
          </a:xfrm>
          <a:prstGeom prst="rect">
            <a:avLst/>
          </a:prstGeom>
          <a:ln>
            <a:solidFill>
              <a:srgbClr val="00B050"/>
            </a:solidFill>
          </a:ln>
        </p:spPr>
      </p:pic>
      <p:grpSp>
        <p:nvGrpSpPr>
          <p:cNvPr id="10179" name="Gruppieren 10178">
            <a:extLst>
              <a:ext uri="{FF2B5EF4-FFF2-40B4-BE49-F238E27FC236}">
                <a16:creationId xmlns:a16="http://schemas.microsoft.com/office/drawing/2014/main" id="{0EC58BF3-9100-A4B7-1EEB-CB62415E9E36}"/>
              </a:ext>
            </a:extLst>
          </p:cNvPr>
          <p:cNvGrpSpPr/>
          <p:nvPr/>
        </p:nvGrpSpPr>
        <p:grpSpPr>
          <a:xfrm>
            <a:off x="7016177" y="6196349"/>
            <a:ext cx="752150" cy="637385"/>
            <a:chOff x="2227951" y="3126192"/>
            <a:chExt cx="1302757" cy="1155730"/>
          </a:xfrm>
        </p:grpSpPr>
        <p:pic>
          <p:nvPicPr>
            <p:cNvPr id="10180" name="Grafik 10179">
              <a:extLst>
                <a:ext uri="{FF2B5EF4-FFF2-40B4-BE49-F238E27FC236}">
                  <a16:creationId xmlns:a16="http://schemas.microsoft.com/office/drawing/2014/main" id="{A76DF626-4198-8C5F-6441-D4CC4495E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10181" name="Grafik 10180">
              <a:extLst>
                <a:ext uri="{FF2B5EF4-FFF2-40B4-BE49-F238E27FC236}">
                  <a16:creationId xmlns:a16="http://schemas.microsoft.com/office/drawing/2014/main" id="{59788C38-3A4C-45BA-FCE1-3F0C5DE52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sp>
        <p:nvSpPr>
          <p:cNvPr id="10182" name="Rechteck 10181">
            <a:extLst>
              <a:ext uri="{FF2B5EF4-FFF2-40B4-BE49-F238E27FC236}">
                <a16:creationId xmlns:a16="http://schemas.microsoft.com/office/drawing/2014/main" id="{11B8760D-2674-FE84-0A55-CFF17CD20042}"/>
              </a:ext>
            </a:extLst>
          </p:cNvPr>
          <p:cNvSpPr/>
          <p:nvPr/>
        </p:nvSpPr>
        <p:spPr>
          <a:xfrm>
            <a:off x="7016176" y="6220050"/>
            <a:ext cx="667264" cy="6136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83" name="Rechteck 10182">
            <a:extLst>
              <a:ext uri="{FF2B5EF4-FFF2-40B4-BE49-F238E27FC236}">
                <a16:creationId xmlns:a16="http://schemas.microsoft.com/office/drawing/2014/main" id="{01C1EC68-15B3-9806-923E-6521C2B366CD}"/>
              </a:ext>
            </a:extLst>
          </p:cNvPr>
          <p:cNvSpPr/>
          <p:nvPr/>
        </p:nvSpPr>
        <p:spPr>
          <a:xfrm>
            <a:off x="7465846" y="6461735"/>
            <a:ext cx="302481" cy="2889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B0F0"/>
                </a:solidFill>
              </a:ln>
            </a:endParaRPr>
          </a:p>
        </p:txBody>
      </p:sp>
      <p:cxnSp>
        <p:nvCxnSpPr>
          <p:cNvPr id="10184" name="Gerader Verbinder 10183">
            <a:extLst>
              <a:ext uri="{FF2B5EF4-FFF2-40B4-BE49-F238E27FC236}">
                <a16:creationId xmlns:a16="http://schemas.microsoft.com/office/drawing/2014/main" id="{CDEB355D-05C6-6B1A-DFC7-D85E26AC6508}"/>
              </a:ext>
            </a:extLst>
          </p:cNvPr>
          <p:cNvCxnSpPr/>
          <p:nvPr/>
        </p:nvCxnSpPr>
        <p:spPr>
          <a:xfrm>
            <a:off x="7351577" y="6522244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5" name="Gerader Verbinder 10184">
            <a:extLst>
              <a:ext uri="{FF2B5EF4-FFF2-40B4-BE49-F238E27FC236}">
                <a16:creationId xmlns:a16="http://schemas.microsoft.com/office/drawing/2014/main" id="{19AA1018-A181-4377-8B1D-0175ADE5001A}"/>
              </a:ext>
            </a:extLst>
          </p:cNvPr>
          <p:cNvCxnSpPr>
            <a:cxnSpLocks/>
          </p:cNvCxnSpPr>
          <p:nvPr/>
        </p:nvCxnSpPr>
        <p:spPr>
          <a:xfrm flipV="1">
            <a:off x="7351577" y="6007894"/>
            <a:ext cx="0" cy="51435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6" name="Gerader Verbinder 10185">
            <a:extLst>
              <a:ext uri="{FF2B5EF4-FFF2-40B4-BE49-F238E27FC236}">
                <a16:creationId xmlns:a16="http://schemas.microsoft.com/office/drawing/2014/main" id="{313CE299-FC52-92D5-2CA0-D8BCD1CBED18}"/>
              </a:ext>
            </a:extLst>
          </p:cNvPr>
          <p:cNvCxnSpPr/>
          <p:nvPr/>
        </p:nvCxnSpPr>
        <p:spPr>
          <a:xfrm>
            <a:off x="4916958" y="6381750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7" name="Gerader Verbinder 10186">
            <a:extLst>
              <a:ext uri="{FF2B5EF4-FFF2-40B4-BE49-F238E27FC236}">
                <a16:creationId xmlns:a16="http://schemas.microsoft.com/office/drawing/2014/main" id="{1037DEEE-73FC-C4A9-52DB-AEFBEB3DA159}"/>
              </a:ext>
            </a:extLst>
          </p:cNvPr>
          <p:cNvCxnSpPr>
            <a:cxnSpLocks/>
          </p:cNvCxnSpPr>
          <p:nvPr/>
        </p:nvCxnSpPr>
        <p:spPr>
          <a:xfrm flipV="1">
            <a:off x="4268921" y="6258872"/>
            <a:ext cx="1060975" cy="27131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8" name="Gerader Verbinder 10187">
            <a:extLst>
              <a:ext uri="{FF2B5EF4-FFF2-40B4-BE49-F238E27FC236}">
                <a16:creationId xmlns:a16="http://schemas.microsoft.com/office/drawing/2014/main" id="{7B8B200F-20E2-2286-6C1B-EB16652329B2}"/>
              </a:ext>
            </a:extLst>
          </p:cNvPr>
          <p:cNvCxnSpPr>
            <a:cxnSpLocks/>
          </p:cNvCxnSpPr>
          <p:nvPr/>
        </p:nvCxnSpPr>
        <p:spPr>
          <a:xfrm flipH="1" flipV="1">
            <a:off x="4151177" y="6036469"/>
            <a:ext cx="117744" cy="49371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9" name="Gerader Verbinder 10188">
            <a:extLst>
              <a:ext uri="{FF2B5EF4-FFF2-40B4-BE49-F238E27FC236}">
                <a16:creationId xmlns:a16="http://schemas.microsoft.com/office/drawing/2014/main" id="{FF9DF9F3-6A80-57B1-80B5-C524FB35BF0E}"/>
              </a:ext>
            </a:extLst>
          </p:cNvPr>
          <p:cNvCxnSpPr>
            <a:cxnSpLocks/>
          </p:cNvCxnSpPr>
          <p:nvPr/>
        </p:nvCxnSpPr>
        <p:spPr>
          <a:xfrm>
            <a:off x="6849970" y="6076950"/>
            <a:ext cx="33253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0" name="Gerader Verbinder 10189">
            <a:extLst>
              <a:ext uri="{FF2B5EF4-FFF2-40B4-BE49-F238E27FC236}">
                <a16:creationId xmlns:a16="http://schemas.microsoft.com/office/drawing/2014/main" id="{EA5F546C-8130-976C-835A-9507A73F0FFA}"/>
              </a:ext>
            </a:extLst>
          </p:cNvPr>
          <p:cNvCxnSpPr>
            <a:cxnSpLocks/>
          </p:cNvCxnSpPr>
          <p:nvPr/>
        </p:nvCxnSpPr>
        <p:spPr>
          <a:xfrm flipV="1">
            <a:off x="6849970" y="5750602"/>
            <a:ext cx="0" cy="326348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91" name="Google Shape;19899;p112">
            <a:extLst>
              <a:ext uri="{FF2B5EF4-FFF2-40B4-BE49-F238E27FC236}">
                <a16:creationId xmlns:a16="http://schemas.microsoft.com/office/drawing/2014/main" id="{96DC1D5E-F7F3-5FB4-57CC-6B588C293E3F}"/>
              </a:ext>
            </a:extLst>
          </p:cNvPr>
          <p:cNvGrpSpPr/>
          <p:nvPr/>
        </p:nvGrpSpPr>
        <p:grpSpPr>
          <a:xfrm>
            <a:off x="1350136" y="6328826"/>
            <a:ext cx="620457" cy="554753"/>
            <a:chOff x="3338952" y="1290190"/>
            <a:chExt cx="1021829" cy="860690"/>
          </a:xfrm>
        </p:grpSpPr>
        <p:sp>
          <p:nvSpPr>
            <p:cNvPr id="10192" name="Google Shape;19900;p112">
              <a:extLst>
                <a:ext uri="{FF2B5EF4-FFF2-40B4-BE49-F238E27FC236}">
                  <a16:creationId xmlns:a16="http://schemas.microsoft.com/office/drawing/2014/main" id="{59D1E820-E0FD-AA42-A649-F21932E052EC}"/>
                </a:ext>
              </a:extLst>
            </p:cNvPr>
            <p:cNvSpPr/>
            <p:nvPr/>
          </p:nvSpPr>
          <p:spPr>
            <a:xfrm>
              <a:off x="425223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3" name="Google Shape;19901;p112">
              <a:extLst>
                <a:ext uri="{FF2B5EF4-FFF2-40B4-BE49-F238E27FC236}">
                  <a16:creationId xmlns:a16="http://schemas.microsoft.com/office/drawing/2014/main" id="{A84ABB14-4DF0-88F1-13DC-6B4D4D7CB3B6}"/>
                </a:ext>
              </a:extLst>
            </p:cNvPr>
            <p:cNvSpPr/>
            <p:nvPr/>
          </p:nvSpPr>
          <p:spPr>
            <a:xfrm>
              <a:off x="425223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4" name="Google Shape;19902;p112">
              <a:extLst>
                <a:ext uri="{FF2B5EF4-FFF2-40B4-BE49-F238E27FC236}">
                  <a16:creationId xmlns:a16="http://schemas.microsoft.com/office/drawing/2014/main" id="{37A5FC82-A40B-80D8-2A66-4570084D5483}"/>
                </a:ext>
              </a:extLst>
            </p:cNvPr>
            <p:cNvSpPr/>
            <p:nvPr/>
          </p:nvSpPr>
          <p:spPr>
            <a:xfrm>
              <a:off x="425223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5" name="Google Shape;19903;p112">
              <a:extLst>
                <a:ext uri="{FF2B5EF4-FFF2-40B4-BE49-F238E27FC236}">
                  <a16:creationId xmlns:a16="http://schemas.microsoft.com/office/drawing/2014/main" id="{499E32E6-3880-A984-F05B-C57BB8CCB0C1}"/>
                </a:ext>
              </a:extLst>
            </p:cNvPr>
            <p:cNvSpPr/>
            <p:nvPr/>
          </p:nvSpPr>
          <p:spPr>
            <a:xfrm>
              <a:off x="425278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6" name="Google Shape;19904;p112">
              <a:extLst>
                <a:ext uri="{FF2B5EF4-FFF2-40B4-BE49-F238E27FC236}">
                  <a16:creationId xmlns:a16="http://schemas.microsoft.com/office/drawing/2014/main" id="{C084AD7A-83DB-8DEF-F51B-5C64252E3349}"/>
                </a:ext>
              </a:extLst>
            </p:cNvPr>
            <p:cNvSpPr/>
            <p:nvPr/>
          </p:nvSpPr>
          <p:spPr>
            <a:xfrm>
              <a:off x="4198505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7" name="Google Shape;19905;p112">
              <a:extLst>
                <a:ext uri="{FF2B5EF4-FFF2-40B4-BE49-F238E27FC236}">
                  <a16:creationId xmlns:a16="http://schemas.microsoft.com/office/drawing/2014/main" id="{71F0FF32-958F-E0CF-D1CB-F7A13F685BDC}"/>
                </a:ext>
              </a:extLst>
            </p:cNvPr>
            <p:cNvSpPr/>
            <p:nvPr/>
          </p:nvSpPr>
          <p:spPr>
            <a:xfrm>
              <a:off x="4198505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7" name="Google Shape;19906;p112">
              <a:extLst>
                <a:ext uri="{FF2B5EF4-FFF2-40B4-BE49-F238E27FC236}">
                  <a16:creationId xmlns:a16="http://schemas.microsoft.com/office/drawing/2014/main" id="{7EE9A1B1-E002-9CDD-875A-24EBE6837FC8}"/>
                </a:ext>
              </a:extLst>
            </p:cNvPr>
            <p:cNvSpPr/>
            <p:nvPr/>
          </p:nvSpPr>
          <p:spPr>
            <a:xfrm>
              <a:off x="4199035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8" name="Google Shape;19907;p112">
              <a:extLst>
                <a:ext uri="{FF2B5EF4-FFF2-40B4-BE49-F238E27FC236}">
                  <a16:creationId xmlns:a16="http://schemas.microsoft.com/office/drawing/2014/main" id="{7FDF6CED-922F-9527-9F5E-C73A6D75C268}"/>
                </a:ext>
              </a:extLst>
            </p:cNvPr>
            <p:cNvSpPr/>
            <p:nvPr/>
          </p:nvSpPr>
          <p:spPr>
            <a:xfrm>
              <a:off x="4198505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9" name="Google Shape;19908;p112">
              <a:extLst>
                <a:ext uri="{FF2B5EF4-FFF2-40B4-BE49-F238E27FC236}">
                  <a16:creationId xmlns:a16="http://schemas.microsoft.com/office/drawing/2014/main" id="{9B4436C2-3A25-4CBF-AB58-A92A58A17396}"/>
                </a:ext>
              </a:extLst>
            </p:cNvPr>
            <p:cNvSpPr/>
            <p:nvPr/>
          </p:nvSpPr>
          <p:spPr>
            <a:xfrm>
              <a:off x="4199035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0" name="Google Shape;19909;p112">
              <a:extLst>
                <a:ext uri="{FF2B5EF4-FFF2-40B4-BE49-F238E27FC236}">
                  <a16:creationId xmlns:a16="http://schemas.microsoft.com/office/drawing/2014/main" id="{97A091D4-08DD-037A-5D54-8E249B35D4FC}"/>
                </a:ext>
              </a:extLst>
            </p:cNvPr>
            <p:cNvSpPr/>
            <p:nvPr/>
          </p:nvSpPr>
          <p:spPr>
            <a:xfrm>
              <a:off x="419850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1" name="Google Shape;19910;p112">
              <a:extLst>
                <a:ext uri="{FF2B5EF4-FFF2-40B4-BE49-F238E27FC236}">
                  <a16:creationId xmlns:a16="http://schemas.microsoft.com/office/drawing/2014/main" id="{42A7B40F-C43E-622E-0854-6AFF0B8F8D3B}"/>
                </a:ext>
              </a:extLst>
            </p:cNvPr>
            <p:cNvSpPr/>
            <p:nvPr/>
          </p:nvSpPr>
          <p:spPr>
            <a:xfrm>
              <a:off x="4199035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2" name="Google Shape;19911;p112">
              <a:extLst>
                <a:ext uri="{FF2B5EF4-FFF2-40B4-BE49-F238E27FC236}">
                  <a16:creationId xmlns:a16="http://schemas.microsoft.com/office/drawing/2014/main" id="{64F5F196-7F71-6A5C-BD46-33BB1B26F510}"/>
                </a:ext>
              </a:extLst>
            </p:cNvPr>
            <p:cNvSpPr/>
            <p:nvPr/>
          </p:nvSpPr>
          <p:spPr>
            <a:xfrm>
              <a:off x="419850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3" name="Google Shape;19912;p112">
              <a:extLst>
                <a:ext uri="{FF2B5EF4-FFF2-40B4-BE49-F238E27FC236}">
                  <a16:creationId xmlns:a16="http://schemas.microsoft.com/office/drawing/2014/main" id="{44729C97-99A0-0D33-C7EF-25EF4D7173D8}"/>
                </a:ext>
              </a:extLst>
            </p:cNvPr>
            <p:cNvSpPr/>
            <p:nvPr/>
          </p:nvSpPr>
          <p:spPr>
            <a:xfrm>
              <a:off x="4199035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4" name="Google Shape;19913;p112">
              <a:extLst>
                <a:ext uri="{FF2B5EF4-FFF2-40B4-BE49-F238E27FC236}">
                  <a16:creationId xmlns:a16="http://schemas.microsoft.com/office/drawing/2014/main" id="{23CFB50F-9F41-3BA7-1699-B66F66E13604}"/>
                </a:ext>
              </a:extLst>
            </p:cNvPr>
            <p:cNvSpPr/>
            <p:nvPr/>
          </p:nvSpPr>
          <p:spPr>
            <a:xfrm>
              <a:off x="419850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5" name="Google Shape;19914;p112">
              <a:extLst>
                <a:ext uri="{FF2B5EF4-FFF2-40B4-BE49-F238E27FC236}">
                  <a16:creationId xmlns:a16="http://schemas.microsoft.com/office/drawing/2014/main" id="{ABE00CB7-43A5-6EEE-DF6F-01F78DBEFAEB}"/>
                </a:ext>
              </a:extLst>
            </p:cNvPr>
            <p:cNvSpPr/>
            <p:nvPr/>
          </p:nvSpPr>
          <p:spPr>
            <a:xfrm>
              <a:off x="4199035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6" name="Google Shape;19915;p112">
              <a:extLst>
                <a:ext uri="{FF2B5EF4-FFF2-40B4-BE49-F238E27FC236}">
                  <a16:creationId xmlns:a16="http://schemas.microsoft.com/office/drawing/2014/main" id="{8F115765-89D6-C880-2645-345EED5C5FC8}"/>
                </a:ext>
              </a:extLst>
            </p:cNvPr>
            <p:cNvSpPr/>
            <p:nvPr/>
          </p:nvSpPr>
          <p:spPr>
            <a:xfrm>
              <a:off x="4144818" y="204230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7" name="Google Shape;19916;p112">
              <a:extLst>
                <a:ext uri="{FF2B5EF4-FFF2-40B4-BE49-F238E27FC236}">
                  <a16:creationId xmlns:a16="http://schemas.microsoft.com/office/drawing/2014/main" id="{B5ABC603-7E0C-22D7-E5F4-2BC1619E3BDD}"/>
                </a:ext>
              </a:extLst>
            </p:cNvPr>
            <p:cNvSpPr/>
            <p:nvPr/>
          </p:nvSpPr>
          <p:spPr>
            <a:xfrm>
              <a:off x="4144818" y="1988604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8" name="Google Shape;19917;p112">
              <a:extLst>
                <a:ext uri="{FF2B5EF4-FFF2-40B4-BE49-F238E27FC236}">
                  <a16:creationId xmlns:a16="http://schemas.microsoft.com/office/drawing/2014/main" id="{AE70B068-4ED9-D979-4A9A-17AC630A9E09}"/>
                </a:ext>
              </a:extLst>
            </p:cNvPr>
            <p:cNvSpPr/>
            <p:nvPr/>
          </p:nvSpPr>
          <p:spPr>
            <a:xfrm>
              <a:off x="4145348" y="1989165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9" name="Google Shape;19918;p112">
              <a:extLst>
                <a:ext uri="{FF2B5EF4-FFF2-40B4-BE49-F238E27FC236}">
                  <a16:creationId xmlns:a16="http://schemas.microsoft.com/office/drawing/2014/main" id="{3FB635C9-1C57-9E77-493B-F871C987D5F1}"/>
                </a:ext>
              </a:extLst>
            </p:cNvPr>
            <p:cNvSpPr/>
            <p:nvPr/>
          </p:nvSpPr>
          <p:spPr>
            <a:xfrm>
              <a:off x="4144818" y="1934871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0" name="Google Shape;19919;p112">
              <a:extLst>
                <a:ext uri="{FF2B5EF4-FFF2-40B4-BE49-F238E27FC236}">
                  <a16:creationId xmlns:a16="http://schemas.microsoft.com/office/drawing/2014/main" id="{4B9492CB-AA4D-28EE-C7B5-43809F300799}"/>
                </a:ext>
              </a:extLst>
            </p:cNvPr>
            <p:cNvSpPr/>
            <p:nvPr/>
          </p:nvSpPr>
          <p:spPr>
            <a:xfrm>
              <a:off x="4145348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1" name="Google Shape;19920;p112">
              <a:extLst>
                <a:ext uri="{FF2B5EF4-FFF2-40B4-BE49-F238E27FC236}">
                  <a16:creationId xmlns:a16="http://schemas.microsoft.com/office/drawing/2014/main" id="{911BCACA-B3E7-0BA0-D833-84B27B643B66}"/>
                </a:ext>
              </a:extLst>
            </p:cNvPr>
            <p:cNvSpPr/>
            <p:nvPr/>
          </p:nvSpPr>
          <p:spPr>
            <a:xfrm>
              <a:off x="414481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2" name="Google Shape;19921;p112">
              <a:extLst>
                <a:ext uri="{FF2B5EF4-FFF2-40B4-BE49-F238E27FC236}">
                  <a16:creationId xmlns:a16="http://schemas.microsoft.com/office/drawing/2014/main" id="{917267CE-3ECB-E427-025F-8359DAA66731}"/>
                </a:ext>
              </a:extLst>
            </p:cNvPr>
            <p:cNvSpPr/>
            <p:nvPr/>
          </p:nvSpPr>
          <p:spPr>
            <a:xfrm>
              <a:off x="4145348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3" name="Google Shape;19922;p112">
              <a:extLst>
                <a:ext uri="{FF2B5EF4-FFF2-40B4-BE49-F238E27FC236}">
                  <a16:creationId xmlns:a16="http://schemas.microsoft.com/office/drawing/2014/main" id="{34032B7D-A34C-719B-852E-BFC78AA92DD6}"/>
                </a:ext>
              </a:extLst>
            </p:cNvPr>
            <p:cNvSpPr/>
            <p:nvPr/>
          </p:nvSpPr>
          <p:spPr>
            <a:xfrm>
              <a:off x="414481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4" name="Google Shape;19923;p112">
              <a:extLst>
                <a:ext uri="{FF2B5EF4-FFF2-40B4-BE49-F238E27FC236}">
                  <a16:creationId xmlns:a16="http://schemas.microsoft.com/office/drawing/2014/main" id="{7DF92E83-FF03-7E37-D0C7-6D7B549C6B50}"/>
                </a:ext>
              </a:extLst>
            </p:cNvPr>
            <p:cNvSpPr/>
            <p:nvPr/>
          </p:nvSpPr>
          <p:spPr>
            <a:xfrm>
              <a:off x="4145348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5" name="Google Shape;19924;p112">
              <a:extLst>
                <a:ext uri="{FF2B5EF4-FFF2-40B4-BE49-F238E27FC236}">
                  <a16:creationId xmlns:a16="http://schemas.microsoft.com/office/drawing/2014/main" id="{FE43BF81-E949-DF98-2028-692049314D80}"/>
                </a:ext>
              </a:extLst>
            </p:cNvPr>
            <p:cNvSpPr/>
            <p:nvPr/>
          </p:nvSpPr>
          <p:spPr>
            <a:xfrm>
              <a:off x="414481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6" name="Google Shape;19925;p112">
              <a:extLst>
                <a:ext uri="{FF2B5EF4-FFF2-40B4-BE49-F238E27FC236}">
                  <a16:creationId xmlns:a16="http://schemas.microsoft.com/office/drawing/2014/main" id="{A518E069-77CA-2CE3-E7D4-D68196D35CCA}"/>
                </a:ext>
              </a:extLst>
            </p:cNvPr>
            <p:cNvSpPr/>
            <p:nvPr/>
          </p:nvSpPr>
          <p:spPr>
            <a:xfrm>
              <a:off x="4145348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7" name="Google Shape;19926;p112">
              <a:extLst>
                <a:ext uri="{FF2B5EF4-FFF2-40B4-BE49-F238E27FC236}">
                  <a16:creationId xmlns:a16="http://schemas.microsoft.com/office/drawing/2014/main" id="{A3B3561B-03F4-C72E-DCA2-8031059E74F9}"/>
                </a:ext>
              </a:extLst>
            </p:cNvPr>
            <p:cNvSpPr/>
            <p:nvPr/>
          </p:nvSpPr>
          <p:spPr>
            <a:xfrm>
              <a:off x="414481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8" name="Google Shape;19927;p112">
              <a:extLst>
                <a:ext uri="{FF2B5EF4-FFF2-40B4-BE49-F238E27FC236}">
                  <a16:creationId xmlns:a16="http://schemas.microsoft.com/office/drawing/2014/main" id="{BF98919A-11C7-548E-9BFB-D96E53332437}"/>
                </a:ext>
              </a:extLst>
            </p:cNvPr>
            <p:cNvSpPr/>
            <p:nvPr/>
          </p:nvSpPr>
          <p:spPr>
            <a:xfrm>
              <a:off x="414481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9" name="Google Shape;19928;p112">
              <a:extLst>
                <a:ext uri="{FF2B5EF4-FFF2-40B4-BE49-F238E27FC236}">
                  <a16:creationId xmlns:a16="http://schemas.microsoft.com/office/drawing/2014/main" id="{2790E1E5-98E8-F632-6534-92600ADF900B}"/>
                </a:ext>
              </a:extLst>
            </p:cNvPr>
            <p:cNvSpPr/>
            <p:nvPr/>
          </p:nvSpPr>
          <p:spPr>
            <a:xfrm>
              <a:off x="4145348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0" name="Google Shape;19929;p112">
              <a:extLst>
                <a:ext uri="{FF2B5EF4-FFF2-40B4-BE49-F238E27FC236}">
                  <a16:creationId xmlns:a16="http://schemas.microsoft.com/office/drawing/2014/main" id="{0638492D-DFA5-80D2-9AD7-D6A79EB7E6DF}"/>
                </a:ext>
              </a:extLst>
            </p:cNvPr>
            <p:cNvSpPr/>
            <p:nvPr/>
          </p:nvSpPr>
          <p:spPr>
            <a:xfrm>
              <a:off x="414481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1" name="Google Shape;19930;p112">
              <a:extLst>
                <a:ext uri="{FF2B5EF4-FFF2-40B4-BE49-F238E27FC236}">
                  <a16:creationId xmlns:a16="http://schemas.microsoft.com/office/drawing/2014/main" id="{4FF55D8C-AC41-3D7A-A3C8-10B5C6068DBF}"/>
                </a:ext>
              </a:extLst>
            </p:cNvPr>
            <p:cNvSpPr/>
            <p:nvPr/>
          </p:nvSpPr>
          <p:spPr>
            <a:xfrm>
              <a:off x="4145348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2" name="Google Shape;19931;p112">
              <a:extLst>
                <a:ext uri="{FF2B5EF4-FFF2-40B4-BE49-F238E27FC236}">
                  <a16:creationId xmlns:a16="http://schemas.microsoft.com/office/drawing/2014/main" id="{A627D4ED-19A3-9312-6F65-E928AA73518E}"/>
                </a:ext>
              </a:extLst>
            </p:cNvPr>
            <p:cNvSpPr/>
            <p:nvPr/>
          </p:nvSpPr>
          <p:spPr>
            <a:xfrm>
              <a:off x="409106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3" name="Google Shape;19932;p112">
              <a:extLst>
                <a:ext uri="{FF2B5EF4-FFF2-40B4-BE49-F238E27FC236}">
                  <a16:creationId xmlns:a16="http://schemas.microsoft.com/office/drawing/2014/main" id="{5295EB27-27B3-4257-1F24-FF4DED5BDC83}"/>
                </a:ext>
              </a:extLst>
            </p:cNvPr>
            <p:cNvSpPr/>
            <p:nvPr/>
          </p:nvSpPr>
          <p:spPr>
            <a:xfrm>
              <a:off x="409106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4" name="Google Shape;19933;p112">
              <a:extLst>
                <a:ext uri="{FF2B5EF4-FFF2-40B4-BE49-F238E27FC236}">
                  <a16:creationId xmlns:a16="http://schemas.microsoft.com/office/drawing/2014/main" id="{D72A14A2-F0D0-9847-35FE-41DA0441278A}"/>
                </a:ext>
              </a:extLst>
            </p:cNvPr>
            <p:cNvSpPr/>
            <p:nvPr/>
          </p:nvSpPr>
          <p:spPr>
            <a:xfrm>
              <a:off x="4091614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5" name="Google Shape;19934;p112">
              <a:extLst>
                <a:ext uri="{FF2B5EF4-FFF2-40B4-BE49-F238E27FC236}">
                  <a16:creationId xmlns:a16="http://schemas.microsoft.com/office/drawing/2014/main" id="{3CC2ED2E-7B10-0906-12B1-52FC1BE02907}"/>
                </a:ext>
              </a:extLst>
            </p:cNvPr>
            <p:cNvSpPr/>
            <p:nvPr/>
          </p:nvSpPr>
          <p:spPr>
            <a:xfrm>
              <a:off x="409106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6" name="Google Shape;19935;p112">
              <a:extLst>
                <a:ext uri="{FF2B5EF4-FFF2-40B4-BE49-F238E27FC236}">
                  <a16:creationId xmlns:a16="http://schemas.microsoft.com/office/drawing/2014/main" id="{26878198-F76C-BD48-183E-EC5CF3091C40}"/>
                </a:ext>
              </a:extLst>
            </p:cNvPr>
            <p:cNvSpPr/>
            <p:nvPr/>
          </p:nvSpPr>
          <p:spPr>
            <a:xfrm>
              <a:off x="409161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7" name="Google Shape;19936;p112">
              <a:extLst>
                <a:ext uri="{FF2B5EF4-FFF2-40B4-BE49-F238E27FC236}">
                  <a16:creationId xmlns:a16="http://schemas.microsoft.com/office/drawing/2014/main" id="{0DB87C62-85F7-EFF8-1134-731A9BA57FA1}"/>
                </a:ext>
              </a:extLst>
            </p:cNvPr>
            <p:cNvSpPr/>
            <p:nvPr/>
          </p:nvSpPr>
          <p:spPr>
            <a:xfrm>
              <a:off x="4091069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8" name="Google Shape;19937;p112">
              <a:extLst>
                <a:ext uri="{FF2B5EF4-FFF2-40B4-BE49-F238E27FC236}">
                  <a16:creationId xmlns:a16="http://schemas.microsoft.com/office/drawing/2014/main" id="{FC0CF886-E600-B713-5AD7-A4C492F72D0D}"/>
                </a:ext>
              </a:extLst>
            </p:cNvPr>
            <p:cNvSpPr/>
            <p:nvPr/>
          </p:nvSpPr>
          <p:spPr>
            <a:xfrm>
              <a:off x="4091614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9" name="Google Shape;19938;p112">
              <a:extLst>
                <a:ext uri="{FF2B5EF4-FFF2-40B4-BE49-F238E27FC236}">
                  <a16:creationId xmlns:a16="http://schemas.microsoft.com/office/drawing/2014/main" id="{15F681FB-D3C1-0683-ECC9-1ABE58DCBF8B}"/>
                </a:ext>
              </a:extLst>
            </p:cNvPr>
            <p:cNvSpPr/>
            <p:nvPr/>
          </p:nvSpPr>
          <p:spPr>
            <a:xfrm>
              <a:off x="4091069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0" name="Google Shape;19939;p112">
              <a:extLst>
                <a:ext uri="{FF2B5EF4-FFF2-40B4-BE49-F238E27FC236}">
                  <a16:creationId xmlns:a16="http://schemas.microsoft.com/office/drawing/2014/main" id="{9485AD76-C66F-112E-203D-A3417D1F9F78}"/>
                </a:ext>
              </a:extLst>
            </p:cNvPr>
            <p:cNvSpPr/>
            <p:nvPr/>
          </p:nvSpPr>
          <p:spPr>
            <a:xfrm>
              <a:off x="4091614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1" name="Google Shape;19940;p112">
              <a:extLst>
                <a:ext uri="{FF2B5EF4-FFF2-40B4-BE49-F238E27FC236}">
                  <a16:creationId xmlns:a16="http://schemas.microsoft.com/office/drawing/2014/main" id="{0B668F07-30E4-6BF2-A157-B6D46FFB009D}"/>
                </a:ext>
              </a:extLst>
            </p:cNvPr>
            <p:cNvSpPr/>
            <p:nvPr/>
          </p:nvSpPr>
          <p:spPr>
            <a:xfrm>
              <a:off x="4091069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2" name="Google Shape;19941;p112">
              <a:extLst>
                <a:ext uri="{FF2B5EF4-FFF2-40B4-BE49-F238E27FC236}">
                  <a16:creationId xmlns:a16="http://schemas.microsoft.com/office/drawing/2014/main" id="{1F11A976-B391-3BE8-26AF-6AE35E1FEE64}"/>
                </a:ext>
              </a:extLst>
            </p:cNvPr>
            <p:cNvSpPr/>
            <p:nvPr/>
          </p:nvSpPr>
          <p:spPr>
            <a:xfrm>
              <a:off x="4091069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3" name="Google Shape;19942;p112">
              <a:extLst>
                <a:ext uri="{FF2B5EF4-FFF2-40B4-BE49-F238E27FC236}">
                  <a16:creationId xmlns:a16="http://schemas.microsoft.com/office/drawing/2014/main" id="{D8F463EA-E3FB-29A1-41A0-8FFA7C0D93B1}"/>
                </a:ext>
              </a:extLst>
            </p:cNvPr>
            <p:cNvSpPr/>
            <p:nvPr/>
          </p:nvSpPr>
          <p:spPr>
            <a:xfrm>
              <a:off x="4091614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4" name="Google Shape;19943;p112">
              <a:extLst>
                <a:ext uri="{FF2B5EF4-FFF2-40B4-BE49-F238E27FC236}">
                  <a16:creationId xmlns:a16="http://schemas.microsoft.com/office/drawing/2014/main" id="{DA710600-29B6-CAAD-333B-37106FA7A798}"/>
                </a:ext>
              </a:extLst>
            </p:cNvPr>
            <p:cNvSpPr/>
            <p:nvPr/>
          </p:nvSpPr>
          <p:spPr>
            <a:xfrm>
              <a:off x="4091069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5" name="Google Shape;19944;p112">
              <a:extLst>
                <a:ext uri="{FF2B5EF4-FFF2-40B4-BE49-F238E27FC236}">
                  <a16:creationId xmlns:a16="http://schemas.microsoft.com/office/drawing/2014/main" id="{4B5A0293-0B86-82DF-D215-6EAFFA6E9913}"/>
                </a:ext>
              </a:extLst>
            </p:cNvPr>
            <p:cNvSpPr/>
            <p:nvPr/>
          </p:nvSpPr>
          <p:spPr>
            <a:xfrm>
              <a:off x="4091069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6" name="Google Shape;19945;p112">
              <a:extLst>
                <a:ext uri="{FF2B5EF4-FFF2-40B4-BE49-F238E27FC236}">
                  <a16:creationId xmlns:a16="http://schemas.microsoft.com/office/drawing/2014/main" id="{FEBB715E-BFBB-4B16-504A-BCB5C7CE585E}"/>
                </a:ext>
              </a:extLst>
            </p:cNvPr>
            <p:cNvSpPr/>
            <p:nvPr/>
          </p:nvSpPr>
          <p:spPr>
            <a:xfrm>
              <a:off x="4091614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7" name="Google Shape;19946;p112">
              <a:extLst>
                <a:ext uri="{FF2B5EF4-FFF2-40B4-BE49-F238E27FC236}">
                  <a16:creationId xmlns:a16="http://schemas.microsoft.com/office/drawing/2014/main" id="{A47C2F51-B472-B159-4660-8C71F66DB0B1}"/>
                </a:ext>
              </a:extLst>
            </p:cNvPr>
            <p:cNvSpPr/>
            <p:nvPr/>
          </p:nvSpPr>
          <p:spPr>
            <a:xfrm>
              <a:off x="4037335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8" name="Google Shape;19947;p112">
              <a:extLst>
                <a:ext uri="{FF2B5EF4-FFF2-40B4-BE49-F238E27FC236}">
                  <a16:creationId xmlns:a16="http://schemas.microsoft.com/office/drawing/2014/main" id="{BB99AD4B-5F76-73B6-9854-4CA90ADDE574}"/>
                </a:ext>
              </a:extLst>
            </p:cNvPr>
            <p:cNvSpPr/>
            <p:nvPr/>
          </p:nvSpPr>
          <p:spPr>
            <a:xfrm>
              <a:off x="4037335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9" name="Google Shape;19948;p112">
              <a:extLst>
                <a:ext uri="{FF2B5EF4-FFF2-40B4-BE49-F238E27FC236}">
                  <a16:creationId xmlns:a16="http://schemas.microsoft.com/office/drawing/2014/main" id="{FBAD7174-3C8C-0397-2EFA-D8FE80003EA2}"/>
                </a:ext>
              </a:extLst>
            </p:cNvPr>
            <p:cNvSpPr/>
            <p:nvPr/>
          </p:nvSpPr>
          <p:spPr>
            <a:xfrm>
              <a:off x="4037335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0" name="Google Shape;19949;p112">
              <a:extLst>
                <a:ext uri="{FF2B5EF4-FFF2-40B4-BE49-F238E27FC236}">
                  <a16:creationId xmlns:a16="http://schemas.microsoft.com/office/drawing/2014/main" id="{BA0F50DA-A0E0-3B80-03AB-7922CF019919}"/>
                </a:ext>
              </a:extLst>
            </p:cNvPr>
            <p:cNvSpPr/>
            <p:nvPr/>
          </p:nvSpPr>
          <p:spPr>
            <a:xfrm>
              <a:off x="4037335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1" name="Google Shape;19950;p112">
              <a:extLst>
                <a:ext uri="{FF2B5EF4-FFF2-40B4-BE49-F238E27FC236}">
                  <a16:creationId xmlns:a16="http://schemas.microsoft.com/office/drawing/2014/main" id="{4D4F1503-34DA-8147-6D25-72ACBB67E9A4}"/>
                </a:ext>
              </a:extLst>
            </p:cNvPr>
            <p:cNvSpPr/>
            <p:nvPr/>
          </p:nvSpPr>
          <p:spPr>
            <a:xfrm>
              <a:off x="4037880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2" name="Google Shape;19951;p112">
              <a:extLst>
                <a:ext uri="{FF2B5EF4-FFF2-40B4-BE49-F238E27FC236}">
                  <a16:creationId xmlns:a16="http://schemas.microsoft.com/office/drawing/2014/main" id="{80D4009F-F3F2-7024-33F6-98BA64FB3C40}"/>
                </a:ext>
              </a:extLst>
            </p:cNvPr>
            <p:cNvSpPr/>
            <p:nvPr/>
          </p:nvSpPr>
          <p:spPr>
            <a:xfrm>
              <a:off x="4037335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3" name="Google Shape;19952;p112">
              <a:extLst>
                <a:ext uri="{FF2B5EF4-FFF2-40B4-BE49-F238E27FC236}">
                  <a16:creationId xmlns:a16="http://schemas.microsoft.com/office/drawing/2014/main" id="{00E686D5-7D57-3DCF-60BD-2963DC27177F}"/>
                </a:ext>
              </a:extLst>
            </p:cNvPr>
            <p:cNvSpPr/>
            <p:nvPr/>
          </p:nvSpPr>
          <p:spPr>
            <a:xfrm>
              <a:off x="4037880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4" name="Google Shape;19953;p112">
              <a:extLst>
                <a:ext uri="{FF2B5EF4-FFF2-40B4-BE49-F238E27FC236}">
                  <a16:creationId xmlns:a16="http://schemas.microsoft.com/office/drawing/2014/main" id="{26E269A1-0921-4697-4206-B6D9880FDEC5}"/>
                </a:ext>
              </a:extLst>
            </p:cNvPr>
            <p:cNvSpPr/>
            <p:nvPr/>
          </p:nvSpPr>
          <p:spPr>
            <a:xfrm>
              <a:off x="4037335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5" name="Google Shape;19954;p112">
              <a:extLst>
                <a:ext uri="{FF2B5EF4-FFF2-40B4-BE49-F238E27FC236}">
                  <a16:creationId xmlns:a16="http://schemas.microsoft.com/office/drawing/2014/main" id="{EA75F96D-FB20-FF2C-311E-A2E7C6517588}"/>
                </a:ext>
              </a:extLst>
            </p:cNvPr>
            <p:cNvSpPr/>
            <p:nvPr/>
          </p:nvSpPr>
          <p:spPr>
            <a:xfrm>
              <a:off x="403788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6" name="Google Shape;19955;p112">
              <a:extLst>
                <a:ext uri="{FF2B5EF4-FFF2-40B4-BE49-F238E27FC236}">
                  <a16:creationId xmlns:a16="http://schemas.microsoft.com/office/drawing/2014/main" id="{0C603866-933C-2A22-0C75-6B79F31DF92B}"/>
                </a:ext>
              </a:extLst>
            </p:cNvPr>
            <p:cNvSpPr/>
            <p:nvPr/>
          </p:nvSpPr>
          <p:spPr>
            <a:xfrm>
              <a:off x="4037335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7" name="Google Shape;19956;p112">
              <a:extLst>
                <a:ext uri="{FF2B5EF4-FFF2-40B4-BE49-F238E27FC236}">
                  <a16:creationId xmlns:a16="http://schemas.microsoft.com/office/drawing/2014/main" id="{77DBA611-894A-1D3C-44FF-F7A9610CE6CB}"/>
                </a:ext>
              </a:extLst>
            </p:cNvPr>
            <p:cNvSpPr/>
            <p:nvPr/>
          </p:nvSpPr>
          <p:spPr>
            <a:xfrm>
              <a:off x="4037335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8" name="Google Shape;19957;p112">
              <a:extLst>
                <a:ext uri="{FF2B5EF4-FFF2-40B4-BE49-F238E27FC236}">
                  <a16:creationId xmlns:a16="http://schemas.microsoft.com/office/drawing/2014/main" id="{82B7F834-B08A-E246-74D4-4B7CB4519F1B}"/>
                </a:ext>
              </a:extLst>
            </p:cNvPr>
            <p:cNvSpPr/>
            <p:nvPr/>
          </p:nvSpPr>
          <p:spPr>
            <a:xfrm>
              <a:off x="403788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9" name="Google Shape;19958;p112">
              <a:extLst>
                <a:ext uri="{FF2B5EF4-FFF2-40B4-BE49-F238E27FC236}">
                  <a16:creationId xmlns:a16="http://schemas.microsoft.com/office/drawing/2014/main" id="{175F021F-8577-C53B-1830-205088073B5A}"/>
                </a:ext>
              </a:extLst>
            </p:cNvPr>
            <p:cNvSpPr/>
            <p:nvPr/>
          </p:nvSpPr>
          <p:spPr>
            <a:xfrm>
              <a:off x="4037335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0" name="Google Shape;19959;p112">
              <a:extLst>
                <a:ext uri="{FF2B5EF4-FFF2-40B4-BE49-F238E27FC236}">
                  <a16:creationId xmlns:a16="http://schemas.microsoft.com/office/drawing/2014/main" id="{F9AFF797-5E28-8BEA-65B9-069A121D2632}"/>
                </a:ext>
              </a:extLst>
            </p:cNvPr>
            <p:cNvSpPr/>
            <p:nvPr/>
          </p:nvSpPr>
          <p:spPr>
            <a:xfrm>
              <a:off x="4037880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1" name="Google Shape;19960;p112">
              <a:extLst>
                <a:ext uri="{FF2B5EF4-FFF2-40B4-BE49-F238E27FC236}">
                  <a16:creationId xmlns:a16="http://schemas.microsoft.com/office/drawing/2014/main" id="{6AE6579A-734F-A2CA-3352-538DBBC2E068}"/>
                </a:ext>
              </a:extLst>
            </p:cNvPr>
            <p:cNvSpPr/>
            <p:nvPr/>
          </p:nvSpPr>
          <p:spPr>
            <a:xfrm>
              <a:off x="398364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2" name="Google Shape;19961;p112">
              <a:extLst>
                <a:ext uri="{FF2B5EF4-FFF2-40B4-BE49-F238E27FC236}">
                  <a16:creationId xmlns:a16="http://schemas.microsoft.com/office/drawing/2014/main" id="{D89CCC95-0645-0F12-C98D-F40336798C37}"/>
                </a:ext>
              </a:extLst>
            </p:cNvPr>
            <p:cNvSpPr/>
            <p:nvPr/>
          </p:nvSpPr>
          <p:spPr>
            <a:xfrm>
              <a:off x="398364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3" name="Google Shape;19962;p112">
              <a:extLst>
                <a:ext uri="{FF2B5EF4-FFF2-40B4-BE49-F238E27FC236}">
                  <a16:creationId xmlns:a16="http://schemas.microsoft.com/office/drawing/2014/main" id="{250D0CE3-214E-865D-85D5-CEF41AEE7F25}"/>
                </a:ext>
              </a:extLst>
            </p:cNvPr>
            <p:cNvSpPr/>
            <p:nvPr/>
          </p:nvSpPr>
          <p:spPr>
            <a:xfrm>
              <a:off x="3984178" y="1827979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4" name="Google Shape;19963;p112">
              <a:extLst>
                <a:ext uri="{FF2B5EF4-FFF2-40B4-BE49-F238E27FC236}">
                  <a16:creationId xmlns:a16="http://schemas.microsoft.com/office/drawing/2014/main" id="{2AF64DB6-F72C-1378-BBCA-9DE80ABC404D}"/>
                </a:ext>
              </a:extLst>
            </p:cNvPr>
            <p:cNvSpPr/>
            <p:nvPr/>
          </p:nvSpPr>
          <p:spPr>
            <a:xfrm>
              <a:off x="398364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5" name="Google Shape;19964;p112">
              <a:extLst>
                <a:ext uri="{FF2B5EF4-FFF2-40B4-BE49-F238E27FC236}">
                  <a16:creationId xmlns:a16="http://schemas.microsoft.com/office/drawing/2014/main" id="{CAF12761-DE06-51A7-A10D-EB4AF5E82E14}"/>
                </a:ext>
              </a:extLst>
            </p:cNvPr>
            <p:cNvSpPr/>
            <p:nvPr/>
          </p:nvSpPr>
          <p:spPr>
            <a:xfrm>
              <a:off x="3984178" y="1774246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6" name="Google Shape;19965;p112">
              <a:extLst>
                <a:ext uri="{FF2B5EF4-FFF2-40B4-BE49-F238E27FC236}">
                  <a16:creationId xmlns:a16="http://schemas.microsoft.com/office/drawing/2014/main" id="{A048C44B-AF31-39AC-428A-FC3D32090944}"/>
                </a:ext>
              </a:extLst>
            </p:cNvPr>
            <p:cNvSpPr/>
            <p:nvPr/>
          </p:nvSpPr>
          <p:spPr>
            <a:xfrm>
              <a:off x="398364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7" name="Google Shape;19966;p112">
              <a:extLst>
                <a:ext uri="{FF2B5EF4-FFF2-40B4-BE49-F238E27FC236}">
                  <a16:creationId xmlns:a16="http://schemas.microsoft.com/office/drawing/2014/main" id="{4E9614B3-B11B-ABC8-9E83-651C7D975628}"/>
                </a:ext>
              </a:extLst>
            </p:cNvPr>
            <p:cNvSpPr/>
            <p:nvPr/>
          </p:nvSpPr>
          <p:spPr>
            <a:xfrm>
              <a:off x="3984178" y="1720512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8" name="Google Shape;19967;p112">
              <a:extLst>
                <a:ext uri="{FF2B5EF4-FFF2-40B4-BE49-F238E27FC236}">
                  <a16:creationId xmlns:a16="http://schemas.microsoft.com/office/drawing/2014/main" id="{65B26CC4-6308-1677-84D0-271864B431F1}"/>
                </a:ext>
              </a:extLst>
            </p:cNvPr>
            <p:cNvSpPr/>
            <p:nvPr/>
          </p:nvSpPr>
          <p:spPr>
            <a:xfrm>
              <a:off x="398364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9" name="Google Shape;19968;p112">
              <a:extLst>
                <a:ext uri="{FF2B5EF4-FFF2-40B4-BE49-F238E27FC236}">
                  <a16:creationId xmlns:a16="http://schemas.microsoft.com/office/drawing/2014/main" id="{5A5D3D3B-6A31-9B60-4D40-9C2E34BF856D}"/>
                </a:ext>
              </a:extLst>
            </p:cNvPr>
            <p:cNvSpPr/>
            <p:nvPr/>
          </p:nvSpPr>
          <p:spPr>
            <a:xfrm>
              <a:off x="3984178" y="1666809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0" name="Google Shape;19969;p112">
              <a:extLst>
                <a:ext uri="{FF2B5EF4-FFF2-40B4-BE49-F238E27FC236}">
                  <a16:creationId xmlns:a16="http://schemas.microsoft.com/office/drawing/2014/main" id="{1D380A84-5797-7F46-1481-C30972789A70}"/>
                </a:ext>
              </a:extLst>
            </p:cNvPr>
            <p:cNvSpPr/>
            <p:nvPr/>
          </p:nvSpPr>
          <p:spPr>
            <a:xfrm>
              <a:off x="398364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1" name="Google Shape;19970;p112">
              <a:extLst>
                <a:ext uri="{FF2B5EF4-FFF2-40B4-BE49-F238E27FC236}">
                  <a16:creationId xmlns:a16="http://schemas.microsoft.com/office/drawing/2014/main" id="{EF746D56-BAA5-9890-D759-F6112C9A5458}"/>
                </a:ext>
              </a:extLst>
            </p:cNvPr>
            <p:cNvSpPr/>
            <p:nvPr/>
          </p:nvSpPr>
          <p:spPr>
            <a:xfrm>
              <a:off x="3984178" y="1613075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2" name="Google Shape;19971;p112">
              <a:extLst>
                <a:ext uri="{FF2B5EF4-FFF2-40B4-BE49-F238E27FC236}">
                  <a16:creationId xmlns:a16="http://schemas.microsoft.com/office/drawing/2014/main" id="{110BB442-61CC-13C8-FDDC-C19F25FBA1E8}"/>
                </a:ext>
              </a:extLst>
            </p:cNvPr>
            <p:cNvSpPr/>
            <p:nvPr/>
          </p:nvSpPr>
          <p:spPr>
            <a:xfrm>
              <a:off x="392991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3" name="Google Shape;19972;p112">
              <a:extLst>
                <a:ext uri="{FF2B5EF4-FFF2-40B4-BE49-F238E27FC236}">
                  <a16:creationId xmlns:a16="http://schemas.microsoft.com/office/drawing/2014/main" id="{0B3DB268-7E52-5B91-8B5B-EE9911864413}"/>
                </a:ext>
              </a:extLst>
            </p:cNvPr>
            <p:cNvSpPr/>
            <p:nvPr/>
          </p:nvSpPr>
          <p:spPr>
            <a:xfrm>
              <a:off x="392991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4" name="Google Shape;19973;p112">
              <a:extLst>
                <a:ext uri="{FF2B5EF4-FFF2-40B4-BE49-F238E27FC236}">
                  <a16:creationId xmlns:a16="http://schemas.microsoft.com/office/drawing/2014/main" id="{498BE2B9-1069-BAD9-66D7-3D4DE77AF9D7}"/>
                </a:ext>
              </a:extLst>
            </p:cNvPr>
            <p:cNvSpPr/>
            <p:nvPr/>
          </p:nvSpPr>
          <p:spPr>
            <a:xfrm>
              <a:off x="392991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5" name="Google Shape;19974;p112">
              <a:extLst>
                <a:ext uri="{FF2B5EF4-FFF2-40B4-BE49-F238E27FC236}">
                  <a16:creationId xmlns:a16="http://schemas.microsoft.com/office/drawing/2014/main" id="{A5369A25-AF3E-07FD-93C9-C257800649ED}"/>
                </a:ext>
              </a:extLst>
            </p:cNvPr>
            <p:cNvSpPr/>
            <p:nvPr/>
          </p:nvSpPr>
          <p:spPr>
            <a:xfrm>
              <a:off x="393044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6" name="Google Shape;19975;p112">
              <a:extLst>
                <a:ext uri="{FF2B5EF4-FFF2-40B4-BE49-F238E27FC236}">
                  <a16:creationId xmlns:a16="http://schemas.microsoft.com/office/drawing/2014/main" id="{5487495C-36E7-6B29-8789-44705A10002E}"/>
                </a:ext>
              </a:extLst>
            </p:cNvPr>
            <p:cNvSpPr/>
            <p:nvPr/>
          </p:nvSpPr>
          <p:spPr>
            <a:xfrm>
              <a:off x="3929915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7" name="Google Shape;19976;p112">
              <a:extLst>
                <a:ext uri="{FF2B5EF4-FFF2-40B4-BE49-F238E27FC236}">
                  <a16:creationId xmlns:a16="http://schemas.microsoft.com/office/drawing/2014/main" id="{27771B18-D2E3-164F-A3F7-A25C6C1ED258}"/>
                </a:ext>
              </a:extLst>
            </p:cNvPr>
            <p:cNvSpPr/>
            <p:nvPr/>
          </p:nvSpPr>
          <p:spPr>
            <a:xfrm>
              <a:off x="3930444" y="172051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8" name="Google Shape;19977;p112">
              <a:extLst>
                <a:ext uri="{FF2B5EF4-FFF2-40B4-BE49-F238E27FC236}">
                  <a16:creationId xmlns:a16="http://schemas.microsoft.com/office/drawing/2014/main" id="{6C73E8ED-2B40-0C90-9394-162A1820BEE9}"/>
                </a:ext>
              </a:extLst>
            </p:cNvPr>
            <p:cNvSpPr/>
            <p:nvPr/>
          </p:nvSpPr>
          <p:spPr>
            <a:xfrm>
              <a:off x="3929915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9" name="Google Shape;19978;p112">
              <a:extLst>
                <a:ext uri="{FF2B5EF4-FFF2-40B4-BE49-F238E27FC236}">
                  <a16:creationId xmlns:a16="http://schemas.microsoft.com/office/drawing/2014/main" id="{F15E7CF7-E273-8CFE-8C26-D30393245CFC}"/>
                </a:ext>
              </a:extLst>
            </p:cNvPr>
            <p:cNvSpPr/>
            <p:nvPr/>
          </p:nvSpPr>
          <p:spPr>
            <a:xfrm>
              <a:off x="393044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0" name="Google Shape;19979;p112">
              <a:extLst>
                <a:ext uri="{FF2B5EF4-FFF2-40B4-BE49-F238E27FC236}">
                  <a16:creationId xmlns:a16="http://schemas.microsoft.com/office/drawing/2014/main" id="{3737F8D3-759F-2230-9F7C-DA8044759EBC}"/>
                </a:ext>
              </a:extLst>
            </p:cNvPr>
            <p:cNvSpPr/>
            <p:nvPr/>
          </p:nvSpPr>
          <p:spPr>
            <a:xfrm>
              <a:off x="3929915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1" name="Google Shape;19980;p112">
              <a:extLst>
                <a:ext uri="{FF2B5EF4-FFF2-40B4-BE49-F238E27FC236}">
                  <a16:creationId xmlns:a16="http://schemas.microsoft.com/office/drawing/2014/main" id="{92A9656E-E5F2-DEC0-EFA6-24D4C0CF0BBB}"/>
                </a:ext>
              </a:extLst>
            </p:cNvPr>
            <p:cNvSpPr/>
            <p:nvPr/>
          </p:nvSpPr>
          <p:spPr>
            <a:xfrm>
              <a:off x="387615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2" name="Google Shape;19981;p112">
              <a:extLst>
                <a:ext uri="{FF2B5EF4-FFF2-40B4-BE49-F238E27FC236}">
                  <a16:creationId xmlns:a16="http://schemas.microsoft.com/office/drawing/2014/main" id="{82623167-7AE7-82C1-3825-500AF2D94061}"/>
                </a:ext>
              </a:extLst>
            </p:cNvPr>
            <p:cNvSpPr/>
            <p:nvPr/>
          </p:nvSpPr>
          <p:spPr>
            <a:xfrm>
              <a:off x="3876150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3" name="Google Shape;19982;p112">
              <a:extLst>
                <a:ext uri="{FF2B5EF4-FFF2-40B4-BE49-F238E27FC236}">
                  <a16:creationId xmlns:a16="http://schemas.microsoft.com/office/drawing/2014/main" id="{83223513-7A39-DA5F-7E77-4820E69C7F8F}"/>
                </a:ext>
              </a:extLst>
            </p:cNvPr>
            <p:cNvSpPr/>
            <p:nvPr/>
          </p:nvSpPr>
          <p:spPr>
            <a:xfrm>
              <a:off x="387615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4" name="Google Shape;19983;p112">
              <a:extLst>
                <a:ext uri="{FF2B5EF4-FFF2-40B4-BE49-F238E27FC236}">
                  <a16:creationId xmlns:a16="http://schemas.microsoft.com/office/drawing/2014/main" id="{4BDEA523-D748-DCCD-F59E-8AFDEE5F2650}"/>
                </a:ext>
              </a:extLst>
            </p:cNvPr>
            <p:cNvSpPr/>
            <p:nvPr/>
          </p:nvSpPr>
          <p:spPr>
            <a:xfrm>
              <a:off x="387671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5" name="Google Shape;19984;p112">
              <a:extLst>
                <a:ext uri="{FF2B5EF4-FFF2-40B4-BE49-F238E27FC236}">
                  <a16:creationId xmlns:a16="http://schemas.microsoft.com/office/drawing/2014/main" id="{AF8B4305-678B-CBE9-739A-E14855CE90FD}"/>
                </a:ext>
              </a:extLst>
            </p:cNvPr>
            <p:cNvSpPr/>
            <p:nvPr/>
          </p:nvSpPr>
          <p:spPr>
            <a:xfrm>
              <a:off x="3876150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6" name="Google Shape;19985;p112">
              <a:extLst>
                <a:ext uri="{FF2B5EF4-FFF2-40B4-BE49-F238E27FC236}">
                  <a16:creationId xmlns:a16="http://schemas.microsoft.com/office/drawing/2014/main" id="{F52E61AE-640C-EB29-B16C-57AF77ED4BF0}"/>
                </a:ext>
              </a:extLst>
            </p:cNvPr>
            <p:cNvSpPr/>
            <p:nvPr/>
          </p:nvSpPr>
          <p:spPr>
            <a:xfrm>
              <a:off x="3876150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7" name="Google Shape;19986;p112">
              <a:extLst>
                <a:ext uri="{FF2B5EF4-FFF2-40B4-BE49-F238E27FC236}">
                  <a16:creationId xmlns:a16="http://schemas.microsoft.com/office/drawing/2014/main" id="{90AD7A1F-34E1-31CF-A8FC-4FDC296ECF23}"/>
                </a:ext>
              </a:extLst>
            </p:cNvPr>
            <p:cNvSpPr/>
            <p:nvPr/>
          </p:nvSpPr>
          <p:spPr>
            <a:xfrm>
              <a:off x="387671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9987;p112">
              <a:extLst>
                <a:ext uri="{FF2B5EF4-FFF2-40B4-BE49-F238E27FC236}">
                  <a16:creationId xmlns:a16="http://schemas.microsoft.com/office/drawing/2014/main" id="{AFC6020B-9DF9-8EB8-4455-1185426BEBBE}"/>
                </a:ext>
              </a:extLst>
            </p:cNvPr>
            <p:cNvSpPr/>
            <p:nvPr/>
          </p:nvSpPr>
          <p:spPr>
            <a:xfrm>
              <a:off x="3876150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9988;p112">
              <a:extLst>
                <a:ext uri="{FF2B5EF4-FFF2-40B4-BE49-F238E27FC236}">
                  <a16:creationId xmlns:a16="http://schemas.microsoft.com/office/drawing/2014/main" id="{1813AFBF-55D7-2642-2562-A4AF86DC38B5}"/>
                </a:ext>
              </a:extLst>
            </p:cNvPr>
            <p:cNvSpPr/>
            <p:nvPr/>
          </p:nvSpPr>
          <p:spPr>
            <a:xfrm>
              <a:off x="382247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9989;p112">
              <a:extLst>
                <a:ext uri="{FF2B5EF4-FFF2-40B4-BE49-F238E27FC236}">
                  <a16:creationId xmlns:a16="http://schemas.microsoft.com/office/drawing/2014/main" id="{02E13235-6941-B906-D8EE-B1CB2EE69E87}"/>
                </a:ext>
              </a:extLst>
            </p:cNvPr>
            <p:cNvSpPr/>
            <p:nvPr/>
          </p:nvSpPr>
          <p:spPr>
            <a:xfrm>
              <a:off x="382247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1" name="Google Shape;19990;p112">
              <a:extLst>
                <a:ext uri="{FF2B5EF4-FFF2-40B4-BE49-F238E27FC236}">
                  <a16:creationId xmlns:a16="http://schemas.microsoft.com/office/drawing/2014/main" id="{650D4669-9810-3C1E-54D1-6ED995798E2D}"/>
                </a:ext>
              </a:extLst>
            </p:cNvPr>
            <p:cNvSpPr/>
            <p:nvPr/>
          </p:nvSpPr>
          <p:spPr>
            <a:xfrm>
              <a:off x="382247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2" name="Google Shape;19991;p112">
              <a:extLst>
                <a:ext uri="{FF2B5EF4-FFF2-40B4-BE49-F238E27FC236}">
                  <a16:creationId xmlns:a16="http://schemas.microsoft.com/office/drawing/2014/main" id="{9FB7DA5E-9D7A-1AE0-24DA-CF8EA3C1C4B1}"/>
                </a:ext>
              </a:extLst>
            </p:cNvPr>
            <p:cNvSpPr/>
            <p:nvPr/>
          </p:nvSpPr>
          <p:spPr>
            <a:xfrm>
              <a:off x="3823008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9992;p112">
              <a:extLst>
                <a:ext uri="{FF2B5EF4-FFF2-40B4-BE49-F238E27FC236}">
                  <a16:creationId xmlns:a16="http://schemas.microsoft.com/office/drawing/2014/main" id="{38DF6E8E-D281-E0FB-A695-83FCA65AAAA2}"/>
                </a:ext>
              </a:extLst>
            </p:cNvPr>
            <p:cNvSpPr/>
            <p:nvPr/>
          </p:nvSpPr>
          <p:spPr>
            <a:xfrm>
              <a:off x="382247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9993;p112">
              <a:extLst>
                <a:ext uri="{FF2B5EF4-FFF2-40B4-BE49-F238E27FC236}">
                  <a16:creationId xmlns:a16="http://schemas.microsoft.com/office/drawing/2014/main" id="{87B0988B-D354-0DBF-7345-BF96CD9C82C3}"/>
                </a:ext>
              </a:extLst>
            </p:cNvPr>
            <p:cNvSpPr/>
            <p:nvPr/>
          </p:nvSpPr>
          <p:spPr>
            <a:xfrm>
              <a:off x="3823008" y="172051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9994;p112">
              <a:extLst>
                <a:ext uri="{FF2B5EF4-FFF2-40B4-BE49-F238E27FC236}">
                  <a16:creationId xmlns:a16="http://schemas.microsoft.com/office/drawing/2014/main" id="{23EDC8BA-3083-41F0-C1C9-972A56A5DC72}"/>
                </a:ext>
              </a:extLst>
            </p:cNvPr>
            <p:cNvSpPr/>
            <p:nvPr/>
          </p:nvSpPr>
          <p:spPr>
            <a:xfrm>
              <a:off x="382247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6" name="Google Shape;19995;p112">
              <a:extLst>
                <a:ext uri="{FF2B5EF4-FFF2-40B4-BE49-F238E27FC236}">
                  <a16:creationId xmlns:a16="http://schemas.microsoft.com/office/drawing/2014/main" id="{768C32F0-8998-B421-D62B-61720FAECE0F}"/>
                </a:ext>
              </a:extLst>
            </p:cNvPr>
            <p:cNvSpPr/>
            <p:nvPr/>
          </p:nvSpPr>
          <p:spPr>
            <a:xfrm>
              <a:off x="3823008" y="166680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7" name="Google Shape;19996;p112">
              <a:extLst>
                <a:ext uri="{FF2B5EF4-FFF2-40B4-BE49-F238E27FC236}">
                  <a16:creationId xmlns:a16="http://schemas.microsoft.com/office/drawing/2014/main" id="{89B04006-6778-A90F-9BB3-14982E0AB131}"/>
                </a:ext>
              </a:extLst>
            </p:cNvPr>
            <p:cNvSpPr/>
            <p:nvPr/>
          </p:nvSpPr>
          <p:spPr>
            <a:xfrm>
              <a:off x="382247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8" name="Google Shape;19997;p112">
              <a:extLst>
                <a:ext uri="{FF2B5EF4-FFF2-40B4-BE49-F238E27FC236}">
                  <a16:creationId xmlns:a16="http://schemas.microsoft.com/office/drawing/2014/main" id="{EF0F7DC1-2927-AA5A-F85E-61AB8A20D287}"/>
                </a:ext>
              </a:extLst>
            </p:cNvPr>
            <p:cNvSpPr/>
            <p:nvPr/>
          </p:nvSpPr>
          <p:spPr>
            <a:xfrm>
              <a:off x="3768713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9" name="Google Shape;19998;p112">
              <a:extLst>
                <a:ext uri="{FF2B5EF4-FFF2-40B4-BE49-F238E27FC236}">
                  <a16:creationId xmlns:a16="http://schemas.microsoft.com/office/drawing/2014/main" id="{8C0F9D50-B435-80C8-6A81-36AF46D142A2}"/>
                </a:ext>
              </a:extLst>
            </p:cNvPr>
            <p:cNvSpPr/>
            <p:nvPr/>
          </p:nvSpPr>
          <p:spPr>
            <a:xfrm>
              <a:off x="3768713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0" name="Google Shape;19999;p112">
              <a:extLst>
                <a:ext uri="{FF2B5EF4-FFF2-40B4-BE49-F238E27FC236}">
                  <a16:creationId xmlns:a16="http://schemas.microsoft.com/office/drawing/2014/main" id="{933CEC83-B434-9C83-8D97-5896ACE7AFE2}"/>
                </a:ext>
              </a:extLst>
            </p:cNvPr>
            <p:cNvSpPr/>
            <p:nvPr/>
          </p:nvSpPr>
          <p:spPr>
            <a:xfrm>
              <a:off x="3768713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1" name="Google Shape;20000;p112">
              <a:extLst>
                <a:ext uri="{FF2B5EF4-FFF2-40B4-BE49-F238E27FC236}">
                  <a16:creationId xmlns:a16="http://schemas.microsoft.com/office/drawing/2014/main" id="{8EA5A01E-3FA5-7D87-7580-7C75ABE460EB}"/>
                </a:ext>
              </a:extLst>
            </p:cNvPr>
            <p:cNvSpPr/>
            <p:nvPr/>
          </p:nvSpPr>
          <p:spPr>
            <a:xfrm>
              <a:off x="376927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2" name="Google Shape;20001;p112">
              <a:extLst>
                <a:ext uri="{FF2B5EF4-FFF2-40B4-BE49-F238E27FC236}">
                  <a16:creationId xmlns:a16="http://schemas.microsoft.com/office/drawing/2014/main" id="{88A2688F-7E64-4E9D-05B5-C690BFD46B8E}"/>
                </a:ext>
              </a:extLst>
            </p:cNvPr>
            <p:cNvSpPr/>
            <p:nvPr/>
          </p:nvSpPr>
          <p:spPr>
            <a:xfrm>
              <a:off x="3768713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3" name="Google Shape;20002;p112">
              <a:extLst>
                <a:ext uri="{FF2B5EF4-FFF2-40B4-BE49-F238E27FC236}">
                  <a16:creationId xmlns:a16="http://schemas.microsoft.com/office/drawing/2014/main" id="{07A3DD97-B0AB-F38A-AE14-5F61AC45BB88}"/>
                </a:ext>
              </a:extLst>
            </p:cNvPr>
            <p:cNvSpPr/>
            <p:nvPr/>
          </p:nvSpPr>
          <p:spPr>
            <a:xfrm>
              <a:off x="3768713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4" name="Google Shape;20003;p112">
              <a:extLst>
                <a:ext uri="{FF2B5EF4-FFF2-40B4-BE49-F238E27FC236}">
                  <a16:creationId xmlns:a16="http://schemas.microsoft.com/office/drawing/2014/main" id="{013BE34E-97F3-426D-8D51-0473F3520A9A}"/>
                </a:ext>
              </a:extLst>
            </p:cNvPr>
            <p:cNvSpPr/>
            <p:nvPr/>
          </p:nvSpPr>
          <p:spPr>
            <a:xfrm>
              <a:off x="376927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5" name="Google Shape;20004;p112">
              <a:extLst>
                <a:ext uri="{FF2B5EF4-FFF2-40B4-BE49-F238E27FC236}">
                  <a16:creationId xmlns:a16="http://schemas.microsoft.com/office/drawing/2014/main" id="{ACCDCF75-5B8E-82AA-8AF3-32C62C2A1731}"/>
                </a:ext>
              </a:extLst>
            </p:cNvPr>
            <p:cNvSpPr/>
            <p:nvPr/>
          </p:nvSpPr>
          <p:spPr>
            <a:xfrm>
              <a:off x="3768713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6" name="Google Shape;20005;p112">
              <a:extLst>
                <a:ext uri="{FF2B5EF4-FFF2-40B4-BE49-F238E27FC236}">
                  <a16:creationId xmlns:a16="http://schemas.microsoft.com/office/drawing/2014/main" id="{1787EBD5-D7B2-3B4C-EBFE-DF9BEF42E773}"/>
                </a:ext>
              </a:extLst>
            </p:cNvPr>
            <p:cNvSpPr/>
            <p:nvPr/>
          </p:nvSpPr>
          <p:spPr>
            <a:xfrm>
              <a:off x="371504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7" name="Google Shape;20006;p112">
              <a:extLst>
                <a:ext uri="{FF2B5EF4-FFF2-40B4-BE49-F238E27FC236}">
                  <a16:creationId xmlns:a16="http://schemas.microsoft.com/office/drawing/2014/main" id="{4D6A73E7-2365-A212-D2C8-A3E2F0C76867}"/>
                </a:ext>
              </a:extLst>
            </p:cNvPr>
            <p:cNvSpPr/>
            <p:nvPr/>
          </p:nvSpPr>
          <p:spPr>
            <a:xfrm>
              <a:off x="371504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8" name="Google Shape;20007;p112">
              <a:extLst>
                <a:ext uri="{FF2B5EF4-FFF2-40B4-BE49-F238E27FC236}">
                  <a16:creationId xmlns:a16="http://schemas.microsoft.com/office/drawing/2014/main" id="{3D4ECD7E-83C4-FECF-3E4E-65BDD928BC1D}"/>
                </a:ext>
              </a:extLst>
            </p:cNvPr>
            <p:cNvSpPr/>
            <p:nvPr/>
          </p:nvSpPr>
          <p:spPr>
            <a:xfrm>
              <a:off x="371504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9" name="Google Shape;20008;p112">
              <a:extLst>
                <a:ext uri="{FF2B5EF4-FFF2-40B4-BE49-F238E27FC236}">
                  <a16:creationId xmlns:a16="http://schemas.microsoft.com/office/drawing/2014/main" id="{08FDFC0C-8EEF-7ABD-CC7D-7655488A68EE}"/>
                </a:ext>
              </a:extLst>
            </p:cNvPr>
            <p:cNvSpPr/>
            <p:nvPr/>
          </p:nvSpPr>
          <p:spPr>
            <a:xfrm>
              <a:off x="3715587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0" name="Google Shape;20009;p112">
              <a:extLst>
                <a:ext uri="{FF2B5EF4-FFF2-40B4-BE49-F238E27FC236}">
                  <a16:creationId xmlns:a16="http://schemas.microsoft.com/office/drawing/2014/main" id="{F7EB7E21-3688-B35B-8A9E-99376EB84831}"/>
                </a:ext>
              </a:extLst>
            </p:cNvPr>
            <p:cNvSpPr/>
            <p:nvPr/>
          </p:nvSpPr>
          <p:spPr>
            <a:xfrm>
              <a:off x="371504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1" name="Google Shape;20010;p112">
              <a:extLst>
                <a:ext uri="{FF2B5EF4-FFF2-40B4-BE49-F238E27FC236}">
                  <a16:creationId xmlns:a16="http://schemas.microsoft.com/office/drawing/2014/main" id="{9B9E001A-9D96-7C26-FE91-CE0DB0212A04}"/>
                </a:ext>
              </a:extLst>
            </p:cNvPr>
            <p:cNvSpPr/>
            <p:nvPr/>
          </p:nvSpPr>
          <p:spPr>
            <a:xfrm>
              <a:off x="3715587" y="172051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2" name="Google Shape;20011;p112">
              <a:extLst>
                <a:ext uri="{FF2B5EF4-FFF2-40B4-BE49-F238E27FC236}">
                  <a16:creationId xmlns:a16="http://schemas.microsoft.com/office/drawing/2014/main" id="{76696777-1477-505E-63E6-F4FF8E5671E8}"/>
                </a:ext>
              </a:extLst>
            </p:cNvPr>
            <p:cNvSpPr/>
            <p:nvPr/>
          </p:nvSpPr>
          <p:spPr>
            <a:xfrm>
              <a:off x="371504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3" name="Google Shape;20012;p112">
              <a:extLst>
                <a:ext uri="{FF2B5EF4-FFF2-40B4-BE49-F238E27FC236}">
                  <a16:creationId xmlns:a16="http://schemas.microsoft.com/office/drawing/2014/main" id="{128A2846-FA2F-2257-21E0-98D2AD53446C}"/>
                </a:ext>
              </a:extLst>
            </p:cNvPr>
            <p:cNvSpPr/>
            <p:nvPr/>
          </p:nvSpPr>
          <p:spPr>
            <a:xfrm>
              <a:off x="3715587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4" name="Google Shape;20013;p112">
              <a:extLst>
                <a:ext uri="{FF2B5EF4-FFF2-40B4-BE49-F238E27FC236}">
                  <a16:creationId xmlns:a16="http://schemas.microsoft.com/office/drawing/2014/main" id="{0C9910AE-2087-AD41-B018-98099A2F644D}"/>
                </a:ext>
              </a:extLst>
            </p:cNvPr>
            <p:cNvSpPr/>
            <p:nvPr/>
          </p:nvSpPr>
          <p:spPr>
            <a:xfrm>
              <a:off x="371504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5" name="Google Shape;20014;p112">
              <a:extLst>
                <a:ext uri="{FF2B5EF4-FFF2-40B4-BE49-F238E27FC236}">
                  <a16:creationId xmlns:a16="http://schemas.microsoft.com/office/drawing/2014/main" id="{B584A89F-8058-E076-8D17-17B6FD5F20DE}"/>
                </a:ext>
              </a:extLst>
            </p:cNvPr>
            <p:cNvSpPr/>
            <p:nvPr/>
          </p:nvSpPr>
          <p:spPr>
            <a:xfrm>
              <a:off x="3661308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6" name="Google Shape;20015;p112">
              <a:extLst>
                <a:ext uri="{FF2B5EF4-FFF2-40B4-BE49-F238E27FC236}">
                  <a16:creationId xmlns:a16="http://schemas.microsoft.com/office/drawing/2014/main" id="{3591660F-720B-E56C-7C11-6EBB0F7400AE}"/>
                </a:ext>
              </a:extLst>
            </p:cNvPr>
            <p:cNvSpPr/>
            <p:nvPr/>
          </p:nvSpPr>
          <p:spPr>
            <a:xfrm>
              <a:off x="3661308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7" name="Google Shape;20016;p112">
              <a:extLst>
                <a:ext uri="{FF2B5EF4-FFF2-40B4-BE49-F238E27FC236}">
                  <a16:creationId xmlns:a16="http://schemas.microsoft.com/office/drawing/2014/main" id="{1AE0D946-4834-DFCB-02CB-8E7930C7780D}"/>
                </a:ext>
              </a:extLst>
            </p:cNvPr>
            <p:cNvSpPr/>
            <p:nvPr/>
          </p:nvSpPr>
          <p:spPr>
            <a:xfrm>
              <a:off x="366183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8" name="Google Shape;20017;p112">
              <a:extLst>
                <a:ext uri="{FF2B5EF4-FFF2-40B4-BE49-F238E27FC236}">
                  <a16:creationId xmlns:a16="http://schemas.microsoft.com/office/drawing/2014/main" id="{102ABD96-8CE5-6A2E-309D-896038AA95B3}"/>
                </a:ext>
              </a:extLst>
            </p:cNvPr>
            <p:cNvSpPr/>
            <p:nvPr/>
          </p:nvSpPr>
          <p:spPr>
            <a:xfrm>
              <a:off x="3661308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9" name="Google Shape;20018;p112">
              <a:extLst>
                <a:ext uri="{FF2B5EF4-FFF2-40B4-BE49-F238E27FC236}">
                  <a16:creationId xmlns:a16="http://schemas.microsoft.com/office/drawing/2014/main" id="{94E88B47-1650-23E9-129B-97E28964145F}"/>
                </a:ext>
              </a:extLst>
            </p:cNvPr>
            <p:cNvSpPr/>
            <p:nvPr/>
          </p:nvSpPr>
          <p:spPr>
            <a:xfrm>
              <a:off x="366183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0" name="Google Shape;20019;p112">
              <a:extLst>
                <a:ext uri="{FF2B5EF4-FFF2-40B4-BE49-F238E27FC236}">
                  <a16:creationId xmlns:a16="http://schemas.microsoft.com/office/drawing/2014/main" id="{B0562BDB-3B8C-8930-62DF-FF9106E3016B}"/>
                </a:ext>
              </a:extLst>
            </p:cNvPr>
            <p:cNvSpPr/>
            <p:nvPr/>
          </p:nvSpPr>
          <p:spPr>
            <a:xfrm>
              <a:off x="3661308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1" name="Google Shape;20020;p112">
              <a:extLst>
                <a:ext uri="{FF2B5EF4-FFF2-40B4-BE49-F238E27FC236}">
                  <a16:creationId xmlns:a16="http://schemas.microsoft.com/office/drawing/2014/main" id="{E00AAA58-0D0D-5197-7DA4-445F90BE68DB}"/>
                </a:ext>
              </a:extLst>
            </p:cNvPr>
            <p:cNvSpPr/>
            <p:nvPr/>
          </p:nvSpPr>
          <p:spPr>
            <a:xfrm>
              <a:off x="3661838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2" name="Google Shape;20021;p112">
              <a:extLst>
                <a:ext uri="{FF2B5EF4-FFF2-40B4-BE49-F238E27FC236}">
                  <a16:creationId xmlns:a16="http://schemas.microsoft.com/office/drawing/2014/main" id="{6F0749E1-52D8-119B-51C6-B0BEF6E5042B}"/>
                </a:ext>
              </a:extLst>
            </p:cNvPr>
            <p:cNvSpPr/>
            <p:nvPr/>
          </p:nvSpPr>
          <p:spPr>
            <a:xfrm>
              <a:off x="3661308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3" name="Google Shape;20022;p112">
              <a:extLst>
                <a:ext uri="{FF2B5EF4-FFF2-40B4-BE49-F238E27FC236}">
                  <a16:creationId xmlns:a16="http://schemas.microsoft.com/office/drawing/2014/main" id="{CA79062C-1A29-C91C-FD26-47809BDEF907}"/>
                </a:ext>
              </a:extLst>
            </p:cNvPr>
            <p:cNvSpPr/>
            <p:nvPr/>
          </p:nvSpPr>
          <p:spPr>
            <a:xfrm>
              <a:off x="366183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4" name="Google Shape;20023;p112">
              <a:extLst>
                <a:ext uri="{FF2B5EF4-FFF2-40B4-BE49-F238E27FC236}">
                  <a16:creationId xmlns:a16="http://schemas.microsoft.com/office/drawing/2014/main" id="{B29C6A86-6F42-17F6-5977-ACED9830E6CF}"/>
                </a:ext>
              </a:extLst>
            </p:cNvPr>
            <p:cNvSpPr/>
            <p:nvPr/>
          </p:nvSpPr>
          <p:spPr>
            <a:xfrm>
              <a:off x="3661308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5" name="Google Shape;20024;p112">
              <a:extLst>
                <a:ext uri="{FF2B5EF4-FFF2-40B4-BE49-F238E27FC236}">
                  <a16:creationId xmlns:a16="http://schemas.microsoft.com/office/drawing/2014/main" id="{4E35C03C-D8CA-3629-6584-9DB214E5CF9F}"/>
                </a:ext>
              </a:extLst>
            </p:cNvPr>
            <p:cNvSpPr/>
            <p:nvPr/>
          </p:nvSpPr>
          <p:spPr>
            <a:xfrm>
              <a:off x="366183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6" name="Google Shape;20025;p112">
              <a:extLst>
                <a:ext uri="{FF2B5EF4-FFF2-40B4-BE49-F238E27FC236}">
                  <a16:creationId xmlns:a16="http://schemas.microsoft.com/office/drawing/2014/main" id="{4AC8DB0C-65AC-1288-C5D1-F3F9039821AD}"/>
                </a:ext>
              </a:extLst>
            </p:cNvPr>
            <p:cNvSpPr/>
            <p:nvPr/>
          </p:nvSpPr>
          <p:spPr>
            <a:xfrm>
              <a:off x="360755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7" name="Google Shape;20026;p112">
              <a:extLst>
                <a:ext uri="{FF2B5EF4-FFF2-40B4-BE49-F238E27FC236}">
                  <a16:creationId xmlns:a16="http://schemas.microsoft.com/office/drawing/2014/main" id="{659DADE4-2C8F-DB1C-BFC2-B357A4848D14}"/>
                </a:ext>
              </a:extLst>
            </p:cNvPr>
            <p:cNvSpPr/>
            <p:nvPr/>
          </p:nvSpPr>
          <p:spPr>
            <a:xfrm>
              <a:off x="360755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8" name="Google Shape;20027;p112">
              <a:extLst>
                <a:ext uri="{FF2B5EF4-FFF2-40B4-BE49-F238E27FC236}">
                  <a16:creationId xmlns:a16="http://schemas.microsoft.com/office/drawing/2014/main" id="{5E650361-D102-2CD7-26B1-3C7050BD09CC}"/>
                </a:ext>
              </a:extLst>
            </p:cNvPr>
            <p:cNvSpPr/>
            <p:nvPr/>
          </p:nvSpPr>
          <p:spPr>
            <a:xfrm>
              <a:off x="360755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9" name="Google Shape;20028;p112">
              <a:extLst>
                <a:ext uri="{FF2B5EF4-FFF2-40B4-BE49-F238E27FC236}">
                  <a16:creationId xmlns:a16="http://schemas.microsoft.com/office/drawing/2014/main" id="{D5FDF27F-7F1B-EAA1-3E76-95C7C07AA9B0}"/>
                </a:ext>
              </a:extLst>
            </p:cNvPr>
            <p:cNvSpPr/>
            <p:nvPr/>
          </p:nvSpPr>
          <p:spPr>
            <a:xfrm>
              <a:off x="360755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0" name="Google Shape;20029;p112">
              <a:extLst>
                <a:ext uri="{FF2B5EF4-FFF2-40B4-BE49-F238E27FC236}">
                  <a16:creationId xmlns:a16="http://schemas.microsoft.com/office/drawing/2014/main" id="{6FE1989B-CA02-A1C3-5DB6-4C6C8E3A1A8A}"/>
                </a:ext>
              </a:extLst>
            </p:cNvPr>
            <p:cNvSpPr/>
            <p:nvPr/>
          </p:nvSpPr>
          <p:spPr>
            <a:xfrm>
              <a:off x="3608088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1" name="Google Shape;20030;p112">
              <a:extLst>
                <a:ext uri="{FF2B5EF4-FFF2-40B4-BE49-F238E27FC236}">
                  <a16:creationId xmlns:a16="http://schemas.microsoft.com/office/drawing/2014/main" id="{39AC68A3-9F81-F96E-54B7-6B2DD6698BF2}"/>
                </a:ext>
              </a:extLst>
            </p:cNvPr>
            <p:cNvSpPr/>
            <p:nvPr/>
          </p:nvSpPr>
          <p:spPr>
            <a:xfrm>
              <a:off x="360755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20031;p112">
              <a:extLst>
                <a:ext uri="{FF2B5EF4-FFF2-40B4-BE49-F238E27FC236}">
                  <a16:creationId xmlns:a16="http://schemas.microsoft.com/office/drawing/2014/main" id="{CDEB908A-147F-62FB-C19F-673D412C6170}"/>
                </a:ext>
              </a:extLst>
            </p:cNvPr>
            <p:cNvSpPr/>
            <p:nvPr/>
          </p:nvSpPr>
          <p:spPr>
            <a:xfrm>
              <a:off x="360808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3" name="Google Shape;20032;p112">
              <a:extLst>
                <a:ext uri="{FF2B5EF4-FFF2-40B4-BE49-F238E27FC236}">
                  <a16:creationId xmlns:a16="http://schemas.microsoft.com/office/drawing/2014/main" id="{717C8F6B-84A4-4E9D-F55C-B714EBFC7164}"/>
                </a:ext>
              </a:extLst>
            </p:cNvPr>
            <p:cNvSpPr/>
            <p:nvPr/>
          </p:nvSpPr>
          <p:spPr>
            <a:xfrm>
              <a:off x="360755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20033;p112">
              <a:extLst>
                <a:ext uri="{FF2B5EF4-FFF2-40B4-BE49-F238E27FC236}">
                  <a16:creationId xmlns:a16="http://schemas.microsoft.com/office/drawing/2014/main" id="{4617F875-DA05-FDD8-3F73-D4D3E8222508}"/>
                </a:ext>
              </a:extLst>
            </p:cNvPr>
            <p:cNvSpPr/>
            <p:nvPr/>
          </p:nvSpPr>
          <p:spPr>
            <a:xfrm>
              <a:off x="360808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5" name="Google Shape;20034;p112">
              <a:extLst>
                <a:ext uri="{FF2B5EF4-FFF2-40B4-BE49-F238E27FC236}">
                  <a16:creationId xmlns:a16="http://schemas.microsoft.com/office/drawing/2014/main" id="{54C26200-5663-B4A1-F62A-5FA62A5B3DF6}"/>
                </a:ext>
              </a:extLst>
            </p:cNvPr>
            <p:cNvSpPr/>
            <p:nvPr/>
          </p:nvSpPr>
          <p:spPr>
            <a:xfrm>
              <a:off x="3607559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6" name="Google Shape;20035;p112">
              <a:extLst>
                <a:ext uri="{FF2B5EF4-FFF2-40B4-BE49-F238E27FC236}">
                  <a16:creationId xmlns:a16="http://schemas.microsoft.com/office/drawing/2014/main" id="{1A4860A2-9205-BA75-673C-3BD3951C3821}"/>
                </a:ext>
              </a:extLst>
            </p:cNvPr>
            <p:cNvSpPr/>
            <p:nvPr/>
          </p:nvSpPr>
          <p:spPr>
            <a:xfrm>
              <a:off x="3607559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7" name="Google Shape;20036;p112">
              <a:extLst>
                <a:ext uri="{FF2B5EF4-FFF2-40B4-BE49-F238E27FC236}">
                  <a16:creationId xmlns:a16="http://schemas.microsoft.com/office/drawing/2014/main" id="{CEFEF246-0935-F270-52B7-28FA15658040}"/>
                </a:ext>
              </a:extLst>
            </p:cNvPr>
            <p:cNvSpPr/>
            <p:nvPr/>
          </p:nvSpPr>
          <p:spPr>
            <a:xfrm>
              <a:off x="360808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8" name="Google Shape;20037;p112">
              <a:extLst>
                <a:ext uri="{FF2B5EF4-FFF2-40B4-BE49-F238E27FC236}">
                  <a16:creationId xmlns:a16="http://schemas.microsoft.com/office/drawing/2014/main" id="{5FADFAD6-C8BE-7B13-E323-3D16BF20DCCE}"/>
                </a:ext>
              </a:extLst>
            </p:cNvPr>
            <p:cNvSpPr/>
            <p:nvPr/>
          </p:nvSpPr>
          <p:spPr>
            <a:xfrm>
              <a:off x="3607559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9" name="Google Shape;20038;p112">
              <a:extLst>
                <a:ext uri="{FF2B5EF4-FFF2-40B4-BE49-F238E27FC236}">
                  <a16:creationId xmlns:a16="http://schemas.microsoft.com/office/drawing/2014/main" id="{4B13F840-800B-301E-E20C-B476EF0BA703}"/>
                </a:ext>
              </a:extLst>
            </p:cNvPr>
            <p:cNvSpPr/>
            <p:nvPr/>
          </p:nvSpPr>
          <p:spPr>
            <a:xfrm>
              <a:off x="360808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0" name="Google Shape;20039;p112">
              <a:extLst>
                <a:ext uri="{FF2B5EF4-FFF2-40B4-BE49-F238E27FC236}">
                  <a16:creationId xmlns:a16="http://schemas.microsoft.com/office/drawing/2014/main" id="{8660941C-30DF-8557-784A-B8404850FDE2}"/>
                </a:ext>
              </a:extLst>
            </p:cNvPr>
            <p:cNvSpPr/>
            <p:nvPr/>
          </p:nvSpPr>
          <p:spPr>
            <a:xfrm>
              <a:off x="3553872" y="204230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1" name="Google Shape;20040;p112">
              <a:extLst>
                <a:ext uri="{FF2B5EF4-FFF2-40B4-BE49-F238E27FC236}">
                  <a16:creationId xmlns:a16="http://schemas.microsoft.com/office/drawing/2014/main" id="{ACB2E5B5-7BE9-F4CB-5115-85F1F04355C6}"/>
                </a:ext>
              </a:extLst>
            </p:cNvPr>
            <p:cNvSpPr/>
            <p:nvPr/>
          </p:nvSpPr>
          <p:spPr>
            <a:xfrm>
              <a:off x="3553872" y="1988604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2" name="Google Shape;20041;p112">
              <a:extLst>
                <a:ext uri="{FF2B5EF4-FFF2-40B4-BE49-F238E27FC236}">
                  <a16:creationId xmlns:a16="http://schemas.microsoft.com/office/drawing/2014/main" id="{EFE1F515-2F31-01BC-B713-91869AD44CB1}"/>
                </a:ext>
              </a:extLst>
            </p:cNvPr>
            <p:cNvSpPr/>
            <p:nvPr/>
          </p:nvSpPr>
          <p:spPr>
            <a:xfrm>
              <a:off x="3553872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3" name="Google Shape;20042;p112">
              <a:extLst>
                <a:ext uri="{FF2B5EF4-FFF2-40B4-BE49-F238E27FC236}">
                  <a16:creationId xmlns:a16="http://schemas.microsoft.com/office/drawing/2014/main" id="{9ABD991B-23ED-1CF4-46CB-1287FC11C29A}"/>
                </a:ext>
              </a:extLst>
            </p:cNvPr>
            <p:cNvSpPr/>
            <p:nvPr/>
          </p:nvSpPr>
          <p:spPr>
            <a:xfrm>
              <a:off x="3554417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4" name="Google Shape;20043;p112">
              <a:extLst>
                <a:ext uri="{FF2B5EF4-FFF2-40B4-BE49-F238E27FC236}">
                  <a16:creationId xmlns:a16="http://schemas.microsoft.com/office/drawing/2014/main" id="{58F6C029-C5AE-9AE5-70A2-A7D279CCC92D}"/>
                </a:ext>
              </a:extLst>
            </p:cNvPr>
            <p:cNvSpPr/>
            <p:nvPr/>
          </p:nvSpPr>
          <p:spPr>
            <a:xfrm>
              <a:off x="355387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5" name="Google Shape;20044;p112">
              <a:extLst>
                <a:ext uri="{FF2B5EF4-FFF2-40B4-BE49-F238E27FC236}">
                  <a16:creationId xmlns:a16="http://schemas.microsoft.com/office/drawing/2014/main" id="{51F98888-4520-A9CB-997E-A1A5B1AD2944}"/>
                </a:ext>
              </a:extLst>
            </p:cNvPr>
            <p:cNvSpPr/>
            <p:nvPr/>
          </p:nvSpPr>
          <p:spPr>
            <a:xfrm>
              <a:off x="3554417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6" name="Google Shape;20045;p112">
              <a:extLst>
                <a:ext uri="{FF2B5EF4-FFF2-40B4-BE49-F238E27FC236}">
                  <a16:creationId xmlns:a16="http://schemas.microsoft.com/office/drawing/2014/main" id="{AC8F409D-45BF-4678-6E3A-8B7BCDC1EED3}"/>
                </a:ext>
              </a:extLst>
            </p:cNvPr>
            <p:cNvSpPr/>
            <p:nvPr/>
          </p:nvSpPr>
          <p:spPr>
            <a:xfrm>
              <a:off x="355387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7" name="Google Shape;20046;p112">
              <a:extLst>
                <a:ext uri="{FF2B5EF4-FFF2-40B4-BE49-F238E27FC236}">
                  <a16:creationId xmlns:a16="http://schemas.microsoft.com/office/drawing/2014/main" id="{89B7DA4D-A189-4C28-EF44-3F894036F9E0}"/>
                </a:ext>
              </a:extLst>
            </p:cNvPr>
            <p:cNvSpPr/>
            <p:nvPr/>
          </p:nvSpPr>
          <p:spPr>
            <a:xfrm>
              <a:off x="3554417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8" name="Google Shape;20047;p112">
              <a:extLst>
                <a:ext uri="{FF2B5EF4-FFF2-40B4-BE49-F238E27FC236}">
                  <a16:creationId xmlns:a16="http://schemas.microsoft.com/office/drawing/2014/main" id="{1281EEC7-415B-A59A-4BC2-C95D79A6B209}"/>
                </a:ext>
              </a:extLst>
            </p:cNvPr>
            <p:cNvSpPr/>
            <p:nvPr/>
          </p:nvSpPr>
          <p:spPr>
            <a:xfrm>
              <a:off x="355387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9" name="Google Shape;20048;p112">
              <a:extLst>
                <a:ext uri="{FF2B5EF4-FFF2-40B4-BE49-F238E27FC236}">
                  <a16:creationId xmlns:a16="http://schemas.microsoft.com/office/drawing/2014/main" id="{5B7DB054-5979-87CC-630A-790273717286}"/>
                </a:ext>
              </a:extLst>
            </p:cNvPr>
            <p:cNvSpPr/>
            <p:nvPr/>
          </p:nvSpPr>
          <p:spPr>
            <a:xfrm>
              <a:off x="355387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0" name="Google Shape;20049;p112">
              <a:extLst>
                <a:ext uri="{FF2B5EF4-FFF2-40B4-BE49-F238E27FC236}">
                  <a16:creationId xmlns:a16="http://schemas.microsoft.com/office/drawing/2014/main" id="{6120087F-14AE-5CB6-8680-C540A0E3DAF3}"/>
                </a:ext>
              </a:extLst>
            </p:cNvPr>
            <p:cNvSpPr/>
            <p:nvPr/>
          </p:nvSpPr>
          <p:spPr>
            <a:xfrm>
              <a:off x="355387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1" name="Google Shape;20050;p112">
              <a:extLst>
                <a:ext uri="{FF2B5EF4-FFF2-40B4-BE49-F238E27FC236}">
                  <a16:creationId xmlns:a16="http://schemas.microsoft.com/office/drawing/2014/main" id="{17439C86-E564-C53D-6040-129C10CFEE94}"/>
                </a:ext>
              </a:extLst>
            </p:cNvPr>
            <p:cNvSpPr/>
            <p:nvPr/>
          </p:nvSpPr>
          <p:spPr>
            <a:xfrm>
              <a:off x="355387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2" name="Google Shape;20051;p112">
              <a:extLst>
                <a:ext uri="{FF2B5EF4-FFF2-40B4-BE49-F238E27FC236}">
                  <a16:creationId xmlns:a16="http://schemas.microsoft.com/office/drawing/2014/main" id="{090398ED-9405-0756-B279-4FAE771345C9}"/>
                </a:ext>
              </a:extLst>
            </p:cNvPr>
            <p:cNvSpPr/>
            <p:nvPr/>
          </p:nvSpPr>
          <p:spPr>
            <a:xfrm>
              <a:off x="3554417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3" name="Google Shape;20052;p112">
              <a:extLst>
                <a:ext uri="{FF2B5EF4-FFF2-40B4-BE49-F238E27FC236}">
                  <a16:creationId xmlns:a16="http://schemas.microsoft.com/office/drawing/2014/main" id="{887A4DB9-EE86-DE36-D740-64AE2A731BFB}"/>
                </a:ext>
              </a:extLst>
            </p:cNvPr>
            <p:cNvSpPr/>
            <p:nvPr/>
          </p:nvSpPr>
          <p:spPr>
            <a:xfrm>
              <a:off x="3500122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4" name="Google Shape;20053;p112">
              <a:extLst>
                <a:ext uri="{FF2B5EF4-FFF2-40B4-BE49-F238E27FC236}">
                  <a16:creationId xmlns:a16="http://schemas.microsoft.com/office/drawing/2014/main" id="{728417F6-EA9D-8E9D-5A18-15F1BD44823B}"/>
                </a:ext>
              </a:extLst>
            </p:cNvPr>
            <p:cNvSpPr/>
            <p:nvPr/>
          </p:nvSpPr>
          <p:spPr>
            <a:xfrm>
              <a:off x="3500122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5" name="Google Shape;20054;p112">
              <a:extLst>
                <a:ext uri="{FF2B5EF4-FFF2-40B4-BE49-F238E27FC236}">
                  <a16:creationId xmlns:a16="http://schemas.microsoft.com/office/drawing/2014/main" id="{6E16AC7C-9656-B2E6-B32B-807C1E20A1A0}"/>
                </a:ext>
              </a:extLst>
            </p:cNvPr>
            <p:cNvSpPr/>
            <p:nvPr/>
          </p:nvSpPr>
          <p:spPr>
            <a:xfrm>
              <a:off x="3500683" y="1989165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6" name="Google Shape;20055;p112">
              <a:extLst>
                <a:ext uri="{FF2B5EF4-FFF2-40B4-BE49-F238E27FC236}">
                  <a16:creationId xmlns:a16="http://schemas.microsoft.com/office/drawing/2014/main" id="{29C2243A-EAF8-53F9-CE92-6682DD16E7B2}"/>
                </a:ext>
              </a:extLst>
            </p:cNvPr>
            <p:cNvSpPr/>
            <p:nvPr/>
          </p:nvSpPr>
          <p:spPr>
            <a:xfrm>
              <a:off x="3500122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7" name="Google Shape;20056;p112">
              <a:extLst>
                <a:ext uri="{FF2B5EF4-FFF2-40B4-BE49-F238E27FC236}">
                  <a16:creationId xmlns:a16="http://schemas.microsoft.com/office/drawing/2014/main" id="{EC31EBED-EC12-4604-0E74-D680E3EC69BC}"/>
                </a:ext>
              </a:extLst>
            </p:cNvPr>
            <p:cNvSpPr/>
            <p:nvPr/>
          </p:nvSpPr>
          <p:spPr>
            <a:xfrm>
              <a:off x="3500683" y="193541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8" name="Google Shape;20057;p112">
              <a:extLst>
                <a:ext uri="{FF2B5EF4-FFF2-40B4-BE49-F238E27FC236}">
                  <a16:creationId xmlns:a16="http://schemas.microsoft.com/office/drawing/2014/main" id="{D5F7FCE1-AD4F-52F6-70D3-85AC580126B7}"/>
                </a:ext>
              </a:extLst>
            </p:cNvPr>
            <p:cNvSpPr/>
            <p:nvPr/>
          </p:nvSpPr>
          <p:spPr>
            <a:xfrm>
              <a:off x="3500122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9" name="Google Shape;20058;p112">
              <a:extLst>
                <a:ext uri="{FF2B5EF4-FFF2-40B4-BE49-F238E27FC236}">
                  <a16:creationId xmlns:a16="http://schemas.microsoft.com/office/drawing/2014/main" id="{A08FD553-D0F7-E22F-D3BE-90F643FF4B4B}"/>
                </a:ext>
              </a:extLst>
            </p:cNvPr>
            <p:cNvSpPr/>
            <p:nvPr/>
          </p:nvSpPr>
          <p:spPr>
            <a:xfrm>
              <a:off x="3500683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0" name="Google Shape;20059;p112">
              <a:extLst>
                <a:ext uri="{FF2B5EF4-FFF2-40B4-BE49-F238E27FC236}">
                  <a16:creationId xmlns:a16="http://schemas.microsoft.com/office/drawing/2014/main" id="{7611764F-A68E-69BC-9F40-0D7BC46D515A}"/>
                </a:ext>
              </a:extLst>
            </p:cNvPr>
            <p:cNvSpPr/>
            <p:nvPr/>
          </p:nvSpPr>
          <p:spPr>
            <a:xfrm>
              <a:off x="3500122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1" name="Google Shape;20060;p112">
              <a:extLst>
                <a:ext uri="{FF2B5EF4-FFF2-40B4-BE49-F238E27FC236}">
                  <a16:creationId xmlns:a16="http://schemas.microsoft.com/office/drawing/2014/main" id="{9D788426-D225-4C14-3CF1-3193DD672BBC}"/>
                </a:ext>
              </a:extLst>
            </p:cNvPr>
            <p:cNvSpPr/>
            <p:nvPr/>
          </p:nvSpPr>
          <p:spPr>
            <a:xfrm>
              <a:off x="3500683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2" name="Google Shape;20061;p112">
              <a:extLst>
                <a:ext uri="{FF2B5EF4-FFF2-40B4-BE49-F238E27FC236}">
                  <a16:creationId xmlns:a16="http://schemas.microsoft.com/office/drawing/2014/main" id="{96C8D5A8-9064-BCCF-AD4C-3C58B1651581}"/>
                </a:ext>
              </a:extLst>
            </p:cNvPr>
            <p:cNvSpPr/>
            <p:nvPr/>
          </p:nvSpPr>
          <p:spPr>
            <a:xfrm>
              <a:off x="3500122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3" name="Google Shape;20062;p112">
              <a:extLst>
                <a:ext uri="{FF2B5EF4-FFF2-40B4-BE49-F238E27FC236}">
                  <a16:creationId xmlns:a16="http://schemas.microsoft.com/office/drawing/2014/main" id="{49D19783-DDEE-B72A-B8B4-A0999BE86AFD}"/>
                </a:ext>
              </a:extLst>
            </p:cNvPr>
            <p:cNvSpPr/>
            <p:nvPr/>
          </p:nvSpPr>
          <p:spPr>
            <a:xfrm>
              <a:off x="3500683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4" name="Google Shape;20063;p112">
              <a:extLst>
                <a:ext uri="{FF2B5EF4-FFF2-40B4-BE49-F238E27FC236}">
                  <a16:creationId xmlns:a16="http://schemas.microsoft.com/office/drawing/2014/main" id="{B704AFD3-A94F-FD80-7B8B-40F347F78DF1}"/>
                </a:ext>
              </a:extLst>
            </p:cNvPr>
            <p:cNvSpPr/>
            <p:nvPr/>
          </p:nvSpPr>
          <p:spPr>
            <a:xfrm>
              <a:off x="3500122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5" name="Google Shape;20064;p112">
              <a:extLst>
                <a:ext uri="{FF2B5EF4-FFF2-40B4-BE49-F238E27FC236}">
                  <a16:creationId xmlns:a16="http://schemas.microsoft.com/office/drawing/2014/main" id="{8C04949F-5C8B-C1CD-678F-76849FFBACBC}"/>
                </a:ext>
              </a:extLst>
            </p:cNvPr>
            <p:cNvSpPr/>
            <p:nvPr/>
          </p:nvSpPr>
          <p:spPr>
            <a:xfrm>
              <a:off x="3500122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6" name="Google Shape;20065;p112">
              <a:extLst>
                <a:ext uri="{FF2B5EF4-FFF2-40B4-BE49-F238E27FC236}">
                  <a16:creationId xmlns:a16="http://schemas.microsoft.com/office/drawing/2014/main" id="{0DD397B1-EA20-AE3F-D5BE-860B4C393493}"/>
                </a:ext>
              </a:extLst>
            </p:cNvPr>
            <p:cNvSpPr/>
            <p:nvPr/>
          </p:nvSpPr>
          <p:spPr>
            <a:xfrm>
              <a:off x="3500683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7" name="Google Shape;20066;p112">
              <a:extLst>
                <a:ext uri="{FF2B5EF4-FFF2-40B4-BE49-F238E27FC236}">
                  <a16:creationId xmlns:a16="http://schemas.microsoft.com/office/drawing/2014/main" id="{0188F543-0EED-F0E6-23A8-9E4A951FF264}"/>
                </a:ext>
              </a:extLst>
            </p:cNvPr>
            <p:cNvSpPr/>
            <p:nvPr/>
          </p:nvSpPr>
          <p:spPr>
            <a:xfrm>
              <a:off x="3500122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8" name="Google Shape;20067;p112">
              <a:extLst>
                <a:ext uri="{FF2B5EF4-FFF2-40B4-BE49-F238E27FC236}">
                  <a16:creationId xmlns:a16="http://schemas.microsoft.com/office/drawing/2014/main" id="{03CA1AEA-ACF8-BC99-BD87-4F30339CA508}"/>
                </a:ext>
              </a:extLst>
            </p:cNvPr>
            <p:cNvSpPr/>
            <p:nvPr/>
          </p:nvSpPr>
          <p:spPr>
            <a:xfrm>
              <a:off x="3500683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9" name="Google Shape;20068;p112">
              <a:extLst>
                <a:ext uri="{FF2B5EF4-FFF2-40B4-BE49-F238E27FC236}">
                  <a16:creationId xmlns:a16="http://schemas.microsoft.com/office/drawing/2014/main" id="{C64B0B50-EEB3-15ED-2A6A-A3F47C8E4A44}"/>
                </a:ext>
              </a:extLst>
            </p:cNvPr>
            <p:cNvSpPr/>
            <p:nvPr/>
          </p:nvSpPr>
          <p:spPr>
            <a:xfrm>
              <a:off x="344638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0" name="Google Shape;20069;p112">
              <a:extLst>
                <a:ext uri="{FF2B5EF4-FFF2-40B4-BE49-F238E27FC236}">
                  <a16:creationId xmlns:a16="http://schemas.microsoft.com/office/drawing/2014/main" id="{88F891EC-E291-7162-1D81-7CE84803C2FA}"/>
                </a:ext>
              </a:extLst>
            </p:cNvPr>
            <p:cNvSpPr/>
            <p:nvPr/>
          </p:nvSpPr>
          <p:spPr>
            <a:xfrm>
              <a:off x="344638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1" name="Google Shape;20070;p112">
              <a:extLst>
                <a:ext uri="{FF2B5EF4-FFF2-40B4-BE49-F238E27FC236}">
                  <a16:creationId xmlns:a16="http://schemas.microsoft.com/office/drawing/2014/main" id="{C807DA21-28C0-EA70-2533-947DFC409354}"/>
                </a:ext>
              </a:extLst>
            </p:cNvPr>
            <p:cNvSpPr/>
            <p:nvPr/>
          </p:nvSpPr>
          <p:spPr>
            <a:xfrm>
              <a:off x="3446918" y="1989165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2" name="Google Shape;20071;p112">
              <a:extLst>
                <a:ext uri="{FF2B5EF4-FFF2-40B4-BE49-F238E27FC236}">
                  <a16:creationId xmlns:a16="http://schemas.microsoft.com/office/drawing/2014/main" id="{1407D93F-81DE-22D6-AC79-21ED380C97C4}"/>
                </a:ext>
              </a:extLst>
            </p:cNvPr>
            <p:cNvSpPr/>
            <p:nvPr/>
          </p:nvSpPr>
          <p:spPr>
            <a:xfrm>
              <a:off x="344638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3" name="Google Shape;20072;p112">
              <a:extLst>
                <a:ext uri="{FF2B5EF4-FFF2-40B4-BE49-F238E27FC236}">
                  <a16:creationId xmlns:a16="http://schemas.microsoft.com/office/drawing/2014/main" id="{3DA2E802-CEEA-D33F-708C-8ECEDD865782}"/>
                </a:ext>
              </a:extLst>
            </p:cNvPr>
            <p:cNvSpPr/>
            <p:nvPr/>
          </p:nvSpPr>
          <p:spPr>
            <a:xfrm>
              <a:off x="3446918" y="1935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4" name="Google Shape;20073;p112">
              <a:extLst>
                <a:ext uri="{FF2B5EF4-FFF2-40B4-BE49-F238E27FC236}">
                  <a16:creationId xmlns:a16="http://schemas.microsoft.com/office/drawing/2014/main" id="{F163F00E-B9AE-0D2D-EB0D-AB69464878DE}"/>
                </a:ext>
              </a:extLst>
            </p:cNvPr>
            <p:cNvSpPr/>
            <p:nvPr/>
          </p:nvSpPr>
          <p:spPr>
            <a:xfrm>
              <a:off x="344638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5" name="Google Shape;20074;p112">
              <a:extLst>
                <a:ext uri="{FF2B5EF4-FFF2-40B4-BE49-F238E27FC236}">
                  <a16:creationId xmlns:a16="http://schemas.microsoft.com/office/drawing/2014/main" id="{438D11B5-6753-0499-098C-49801588264B}"/>
                </a:ext>
              </a:extLst>
            </p:cNvPr>
            <p:cNvSpPr/>
            <p:nvPr/>
          </p:nvSpPr>
          <p:spPr>
            <a:xfrm>
              <a:off x="3446918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6" name="Google Shape;20075;p112">
              <a:extLst>
                <a:ext uri="{FF2B5EF4-FFF2-40B4-BE49-F238E27FC236}">
                  <a16:creationId xmlns:a16="http://schemas.microsoft.com/office/drawing/2014/main" id="{D939D6BD-6A8F-D689-4B25-588E79CBBF6B}"/>
                </a:ext>
              </a:extLst>
            </p:cNvPr>
            <p:cNvSpPr/>
            <p:nvPr/>
          </p:nvSpPr>
          <p:spPr>
            <a:xfrm>
              <a:off x="344638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7" name="Google Shape;20076;p112">
              <a:extLst>
                <a:ext uri="{FF2B5EF4-FFF2-40B4-BE49-F238E27FC236}">
                  <a16:creationId xmlns:a16="http://schemas.microsoft.com/office/drawing/2014/main" id="{A0365FC7-3C66-6571-3030-5A2A95836210}"/>
                </a:ext>
              </a:extLst>
            </p:cNvPr>
            <p:cNvSpPr/>
            <p:nvPr/>
          </p:nvSpPr>
          <p:spPr>
            <a:xfrm>
              <a:off x="3446918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8" name="Google Shape;20077;p112">
              <a:extLst>
                <a:ext uri="{FF2B5EF4-FFF2-40B4-BE49-F238E27FC236}">
                  <a16:creationId xmlns:a16="http://schemas.microsoft.com/office/drawing/2014/main" id="{6018F6D2-FEB5-8186-F418-079E8DB65454}"/>
                </a:ext>
              </a:extLst>
            </p:cNvPr>
            <p:cNvSpPr/>
            <p:nvPr/>
          </p:nvSpPr>
          <p:spPr>
            <a:xfrm>
              <a:off x="344638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9" name="Google Shape;20078;p112">
              <a:extLst>
                <a:ext uri="{FF2B5EF4-FFF2-40B4-BE49-F238E27FC236}">
                  <a16:creationId xmlns:a16="http://schemas.microsoft.com/office/drawing/2014/main" id="{7E4D0F8C-B5B7-51AC-2239-FBB0D696F7F2}"/>
                </a:ext>
              </a:extLst>
            </p:cNvPr>
            <p:cNvSpPr/>
            <p:nvPr/>
          </p:nvSpPr>
          <p:spPr>
            <a:xfrm>
              <a:off x="3446918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0" name="Google Shape;20079;p112">
              <a:extLst>
                <a:ext uri="{FF2B5EF4-FFF2-40B4-BE49-F238E27FC236}">
                  <a16:creationId xmlns:a16="http://schemas.microsoft.com/office/drawing/2014/main" id="{E5116FB3-8D41-47C4-2887-222490D005D7}"/>
                </a:ext>
              </a:extLst>
            </p:cNvPr>
            <p:cNvSpPr/>
            <p:nvPr/>
          </p:nvSpPr>
          <p:spPr>
            <a:xfrm>
              <a:off x="3392686" y="204230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1" name="Google Shape;20080;p112">
              <a:extLst>
                <a:ext uri="{FF2B5EF4-FFF2-40B4-BE49-F238E27FC236}">
                  <a16:creationId xmlns:a16="http://schemas.microsoft.com/office/drawing/2014/main" id="{42263606-60BA-18C8-8542-60FE30F11497}"/>
                </a:ext>
              </a:extLst>
            </p:cNvPr>
            <p:cNvSpPr/>
            <p:nvPr/>
          </p:nvSpPr>
          <p:spPr>
            <a:xfrm>
              <a:off x="3392686" y="1988604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462" name="Google Shape;20081;p112">
              <a:extLst>
                <a:ext uri="{FF2B5EF4-FFF2-40B4-BE49-F238E27FC236}">
                  <a16:creationId xmlns:a16="http://schemas.microsoft.com/office/drawing/2014/main" id="{521A39E6-1B3B-FA7E-AEAF-EBAE82C45269}"/>
                </a:ext>
              </a:extLst>
            </p:cNvPr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10570" name="Google Shape;20082;p112">
                <a:extLst>
                  <a:ext uri="{FF2B5EF4-FFF2-40B4-BE49-F238E27FC236}">
                    <a16:creationId xmlns:a16="http://schemas.microsoft.com/office/drawing/2014/main" id="{FF0A88FF-72B6-AFE0-9AEB-24DE407C91F1}"/>
                  </a:ext>
                </a:extLst>
              </p:cNvPr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1" name="Google Shape;20083;p112">
                <a:extLst>
                  <a:ext uri="{FF2B5EF4-FFF2-40B4-BE49-F238E27FC236}">
                    <a16:creationId xmlns:a16="http://schemas.microsoft.com/office/drawing/2014/main" id="{B430883D-BAB8-9899-589D-991D0169FDB0}"/>
                  </a:ext>
                </a:extLst>
              </p:cNvPr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2" name="Google Shape;20084;p112">
                <a:extLst>
                  <a:ext uri="{FF2B5EF4-FFF2-40B4-BE49-F238E27FC236}">
                    <a16:creationId xmlns:a16="http://schemas.microsoft.com/office/drawing/2014/main" id="{250B0E4B-6025-AFFB-3A17-CEF17E31E3F8}"/>
                  </a:ext>
                </a:extLst>
              </p:cNvPr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3" name="Google Shape;20085;p112">
                <a:extLst>
                  <a:ext uri="{FF2B5EF4-FFF2-40B4-BE49-F238E27FC236}">
                    <a16:creationId xmlns:a16="http://schemas.microsoft.com/office/drawing/2014/main" id="{7E7D6CFC-8095-DE56-97A3-EAD3607C2331}"/>
                  </a:ext>
                </a:extLst>
              </p:cNvPr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4" name="Google Shape;20086;p112">
                <a:extLst>
                  <a:ext uri="{FF2B5EF4-FFF2-40B4-BE49-F238E27FC236}">
                    <a16:creationId xmlns:a16="http://schemas.microsoft.com/office/drawing/2014/main" id="{2CCF0F0D-4090-651A-76B9-E22D863B2345}"/>
                  </a:ext>
                </a:extLst>
              </p:cNvPr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5" name="Google Shape;20087;p112">
                <a:extLst>
                  <a:ext uri="{FF2B5EF4-FFF2-40B4-BE49-F238E27FC236}">
                    <a16:creationId xmlns:a16="http://schemas.microsoft.com/office/drawing/2014/main" id="{DA874C9A-B26A-3E73-D03F-A16A815AE41C}"/>
                  </a:ext>
                </a:extLst>
              </p:cNvPr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6" name="Google Shape;20088;p112">
                <a:extLst>
                  <a:ext uri="{FF2B5EF4-FFF2-40B4-BE49-F238E27FC236}">
                    <a16:creationId xmlns:a16="http://schemas.microsoft.com/office/drawing/2014/main" id="{3B5F9D1F-2DF0-95F7-4926-03B56CBF1FF7}"/>
                  </a:ext>
                </a:extLst>
              </p:cNvPr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7" name="Google Shape;20089;p112">
                <a:extLst>
                  <a:ext uri="{FF2B5EF4-FFF2-40B4-BE49-F238E27FC236}">
                    <a16:creationId xmlns:a16="http://schemas.microsoft.com/office/drawing/2014/main" id="{D088E2AF-54F2-284A-5AEE-B0A2956BB855}"/>
                  </a:ext>
                </a:extLst>
              </p:cNvPr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8" name="Google Shape;20090;p112">
                <a:extLst>
                  <a:ext uri="{FF2B5EF4-FFF2-40B4-BE49-F238E27FC236}">
                    <a16:creationId xmlns:a16="http://schemas.microsoft.com/office/drawing/2014/main" id="{61E52162-0860-BBAB-88C4-32113B861536}"/>
                  </a:ext>
                </a:extLst>
              </p:cNvPr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9" name="Google Shape;20091;p112">
                <a:extLst>
                  <a:ext uri="{FF2B5EF4-FFF2-40B4-BE49-F238E27FC236}">
                    <a16:creationId xmlns:a16="http://schemas.microsoft.com/office/drawing/2014/main" id="{66783ACF-BC59-8DC2-0B0A-EE07D88D9065}"/>
                  </a:ext>
                </a:extLst>
              </p:cNvPr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0" name="Google Shape;20092;p112">
                <a:extLst>
                  <a:ext uri="{FF2B5EF4-FFF2-40B4-BE49-F238E27FC236}">
                    <a16:creationId xmlns:a16="http://schemas.microsoft.com/office/drawing/2014/main" id="{4DF26C60-77A8-1D95-3192-B138E6DF0E95}"/>
                  </a:ext>
                </a:extLst>
              </p:cNvPr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1" name="Google Shape;20093;p112">
                <a:extLst>
                  <a:ext uri="{FF2B5EF4-FFF2-40B4-BE49-F238E27FC236}">
                    <a16:creationId xmlns:a16="http://schemas.microsoft.com/office/drawing/2014/main" id="{1EF04E46-13FD-01DE-DCA7-6CF68957861F}"/>
                  </a:ext>
                </a:extLst>
              </p:cNvPr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2" name="Google Shape;20094;p112">
                <a:extLst>
                  <a:ext uri="{FF2B5EF4-FFF2-40B4-BE49-F238E27FC236}">
                    <a16:creationId xmlns:a16="http://schemas.microsoft.com/office/drawing/2014/main" id="{66CBC70E-FBC2-9977-1B1D-A461C05FADB6}"/>
                  </a:ext>
                </a:extLst>
              </p:cNvPr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3" name="Google Shape;20095;p112">
                <a:extLst>
                  <a:ext uri="{FF2B5EF4-FFF2-40B4-BE49-F238E27FC236}">
                    <a16:creationId xmlns:a16="http://schemas.microsoft.com/office/drawing/2014/main" id="{BEA3AAD9-1C6F-9986-5277-56C2ED9D43E6}"/>
                  </a:ext>
                </a:extLst>
              </p:cNvPr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4" name="Google Shape;20096;p112">
                <a:extLst>
                  <a:ext uri="{FF2B5EF4-FFF2-40B4-BE49-F238E27FC236}">
                    <a16:creationId xmlns:a16="http://schemas.microsoft.com/office/drawing/2014/main" id="{0F6B7A0E-45F2-D1E3-62C6-512FA1D146F1}"/>
                  </a:ext>
                </a:extLst>
              </p:cNvPr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5" name="Google Shape;20097;p112">
                <a:extLst>
                  <a:ext uri="{FF2B5EF4-FFF2-40B4-BE49-F238E27FC236}">
                    <a16:creationId xmlns:a16="http://schemas.microsoft.com/office/drawing/2014/main" id="{86A7578D-A2DD-3EE8-3F93-64B4C66C4B42}"/>
                  </a:ext>
                </a:extLst>
              </p:cNvPr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6" name="Google Shape;20098;p112">
                <a:extLst>
                  <a:ext uri="{FF2B5EF4-FFF2-40B4-BE49-F238E27FC236}">
                    <a16:creationId xmlns:a16="http://schemas.microsoft.com/office/drawing/2014/main" id="{EF1A2B4B-0874-3418-3D4B-85FE297AD5AC}"/>
                  </a:ext>
                </a:extLst>
              </p:cNvPr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7" name="Google Shape;20099;p112">
                <a:extLst>
                  <a:ext uri="{FF2B5EF4-FFF2-40B4-BE49-F238E27FC236}">
                    <a16:creationId xmlns:a16="http://schemas.microsoft.com/office/drawing/2014/main" id="{8FBD2D8C-A6F3-A323-8868-B8DA6984B7DF}"/>
                  </a:ext>
                </a:extLst>
              </p:cNvPr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8" name="Google Shape;20100;p112">
                <a:extLst>
                  <a:ext uri="{FF2B5EF4-FFF2-40B4-BE49-F238E27FC236}">
                    <a16:creationId xmlns:a16="http://schemas.microsoft.com/office/drawing/2014/main" id="{20228BC2-924C-273F-1B81-6D14375EFCA9}"/>
                  </a:ext>
                </a:extLst>
              </p:cNvPr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9" name="Google Shape;20101;p112">
                <a:extLst>
                  <a:ext uri="{FF2B5EF4-FFF2-40B4-BE49-F238E27FC236}">
                    <a16:creationId xmlns:a16="http://schemas.microsoft.com/office/drawing/2014/main" id="{5A543B38-715D-8529-6153-3D5E72C6C918}"/>
                  </a:ext>
                </a:extLst>
              </p:cNvPr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0" name="Google Shape;20102;p112">
                <a:extLst>
                  <a:ext uri="{FF2B5EF4-FFF2-40B4-BE49-F238E27FC236}">
                    <a16:creationId xmlns:a16="http://schemas.microsoft.com/office/drawing/2014/main" id="{B537F2B4-CA6B-1F82-6AAD-8522F09ACA16}"/>
                  </a:ext>
                </a:extLst>
              </p:cNvPr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463" name="Google Shape;20103;p112">
              <a:extLst>
                <a:ext uri="{FF2B5EF4-FFF2-40B4-BE49-F238E27FC236}">
                  <a16:creationId xmlns:a16="http://schemas.microsoft.com/office/drawing/2014/main" id="{926B8817-B443-2AE9-D8B3-A1EF87441526}"/>
                </a:ext>
              </a:extLst>
            </p:cNvPr>
            <p:cNvSpPr/>
            <p:nvPr/>
          </p:nvSpPr>
          <p:spPr>
            <a:xfrm>
              <a:off x="3392686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4" name="Google Shape;20104;p112">
              <a:extLst>
                <a:ext uri="{FF2B5EF4-FFF2-40B4-BE49-F238E27FC236}">
                  <a16:creationId xmlns:a16="http://schemas.microsoft.com/office/drawing/2014/main" id="{E4E376D7-F780-4FE4-B52D-9573B45E7706}"/>
                </a:ext>
              </a:extLst>
            </p:cNvPr>
            <p:cNvSpPr/>
            <p:nvPr/>
          </p:nvSpPr>
          <p:spPr>
            <a:xfrm>
              <a:off x="3393247" y="193541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465" name="Google Shape;20105;p112">
              <a:extLst>
                <a:ext uri="{FF2B5EF4-FFF2-40B4-BE49-F238E27FC236}">
                  <a16:creationId xmlns:a16="http://schemas.microsoft.com/office/drawing/2014/main" id="{CFE544BC-5548-5A24-7D01-4A3FEE220951}"/>
                </a:ext>
              </a:extLst>
            </p:cNvPr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10466" name="Google Shape;20106;p112">
                <a:extLst>
                  <a:ext uri="{FF2B5EF4-FFF2-40B4-BE49-F238E27FC236}">
                    <a16:creationId xmlns:a16="http://schemas.microsoft.com/office/drawing/2014/main" id="{F34FEDB5-738F-05CC-80CF-DC4AC6C17720}"/>
                  </a:ext>
                </a:extLst>
              </p:cNvPr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67" name="Google Shape;20107;p112">
                <a:extLst>
                  <a:ext uri="{FF2B5EF4-FFF2-40B4-BE49-F238E27FC236}">
                    <a16:creationId xmlns:a16="http://schemas.microsoft.com/office/drawing/2014/main" id="{85BB65F3-CB25-093C-035D-7F1A772CD34A}"/>
                  </a:ext>
                </a:extLst>
              </p:cNvPr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68" name="Google Shape;20108;p112">
                <a:extLst>
                  <a:ext uri="{FF2B5EF4-FFF2-40B4-BE49-F238E27FC236}">
                    <a16:creationId xmlns:a16="http://schemas.microsoft.com/office/drawing/2014/main" id="{14A189F9-E76E-151D-890C-3153876B7469}"/>
                  </a:ext>
                </a:extLst>
              </p:cNvPr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69" name="Google Shape;20109;p112">
                <a:extLst>
                  <a:ext uri="{FF2B5EF4-FFF2-40B4-BE49-F238E27FC236}">
                    <a16:creationId xmlns:a16="http://schemas.microsoft.com/office/drawing/2014/main" id="{F3BEAFF7-173E-6106-F819-522B018BC3E2}"/>
                  </a:ext>
                </a:extLst>
              </p:cNvPr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0" name="Google Shape;20110;p112">
                <a:extLst>
                  <a:ext uri="{FF2B5EF4-FFF2-40B4-BE49-F238E27FC236}">
                    <a16:creationId xmlns:a16="http://schemas.microsoft.com/office/drawing/2014/main" id="{F063B68F-9643-4809-0F63-B9ABB98B0B3A}"/>
                  </a:ext>
                </a:extLst>
              </p:cNvPr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1" name="Google Shape;20111;p112">
                <a:extLst>
                  <a:ext uri="{FF2B5EF4-FFF2-40B4-BE49-F238E27FC236}">
                    <a16:creationId xmlns:a16="http://schemas.microsoft.com/office/drawing/2014/main" id="{B42B373C-5049-48D3-EEFC-8F3ABE852568}"/>
                  </a:ext>
                </a:extLst>
              </p:cNvPr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2" name="Google Shape;20112;p112">
                <a:extLst>
                  <a:ext uri="{FF2B5EF4-FFF2-40B4-BE49-F238E27FC236}">
                    <a16:creationId xmlns:a16="http://schemas.microsoft.com/office/drawing/2014/main" id="{BEBE2490-8B2A-2ABD-723D-FC9699AEBC5A}"/>
                  </a:ext>
                </a:extLst>
              </p:cNvPr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3" name="Google Shape;20113;p112">
                <a:extLst>
                  <a:ext uri="{FF2B5EF4-FFF2-40B4-BE49-F238E27FC236}">
                    <a16:creationId xmlns:a16="http://schemas.microsoft.com/office/drawing/2014/main" id="{A997E682-D07D-866E-E216-82A3F48CF34B}"/>
                  </a:ext>
                </a:extLst>
              </p:cNvPr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4" name="Google Shape;20114;p112">
                <a:extLst>
                  <a:ext uri="{FF2B5EF4-FFF2-40B4-BE49-F238E27FC236}">
                    <a16:creationId xmlns:a16="http://schemas.microsoft.com/office/drawing/2014/main" id="{51D21EBE-97CF-4096-7AF7-D45E7EFA5EA3}"/>
                  </a:ext>
                </a:extLst>
              </p:cNvPr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5" name="Google Shape;20115;p112">
                <a:extLst>
                  <a:ext uri="{FF2B5EF4-FFF2-40B4-BE49-F238E27FC236}">
                    <a16:creationId xmlns:a16="http://schemas.microsoft.com/office/drawing/2014/main" id="{78D2B1E3-C775-090C-E6DD-F2CB0428E0DC}"/>
                  </a:ext>
                </a:extLst>
              </p:cNvPr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6" name="Google Shape;20116;p112">
                <a:extLst>
                  <a:ext uri="{FF2B5EF4-FFF2-40B4-BE49-F238E27FC236}">
                    <a16:creationId xmlns:a16="http://schemas.microsoft.com/office/drawing/2014/main" id="{5023C618-2DF1-3B69-3F4E-E3268A4D692E}"/>
                  </a:ext>
                </a:extLst>
              </p:cNvPr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7" name="Google Shape;20117;p112">
                <a:extLst>
                  <a:ext uri="{FF2B5EF4-FFF2-40B4-BE49-F238E27FC236}">
                    <a16:creationId xmlns:a16="http://schemas.microsoft.com/office/drawing/2014/main" id="{ACB5C69C-1688-DE73-3881-0F93C03EDD48}"/>
                  </a:ext>
                </a:extLst>
              </p:cNvPr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8" name="Google Shape;20118;p112">
                <a:extLst>
                  <a:ext uri="{FF2B5EF4-FFF2-40B4-BE49-F238E27FC236}">
                    <a16:creationId xmlns:a16="http://schemas.microsoft.com/office/drawing/2014/main" id="{BDB93DC0-39E1-7D7B-6A67-7FB4C194D078}"/>
                  </a:ext>
                </a:extLst>
              </p:cNvPr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79" name="Google Shape;20119;p112">
                <a:extLst>
                  <a:ext uri="{FF2B5EF4-FFF2-40B4-BE49-F238E27FC236}">
                    <a16:creationId xmlns:a16="http://schemas.microsoft.com/office/drawing/2014/main" id="{66DE1EB9-F75A-A283-CB1A-98BA6C3E9825}"/>
                  </a:ext>
                </a:extLst>
              </p:cNvPr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0" name="Google Shape;20120;p112">
                <a:extLst>
                  <a:ext uri="{FF2B5EF4-FFF2-40B4-BE49-F238E27FC236}">
                    <a16:creationId xmlns:a16="http://schemas.microsoft.com/office/drawing/2014/main" id="{233A342D-D3D5-E086-EADF-3F26715723B3}"/>
                  </a:ext>
                </a:extLst>
              </p:cNvPr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1" name="Google Shape;20121;p112">
                <a:extLst>
                  <a:ext uri="{FF2B5EF4-FFF2-40B4-BE49-F238E27FC236}">
                    <a16:creationId xmlns:a16="http://schemas.microsoft.com/office/drawing/2014/main" id="{114D293B-A4E8-71EB-53F4-FFEA876B20CF}"/>
                  </a:ext>
                </a:extLst>
              </p:cNvPr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2" name="Google Shape;20122;p112">
                <a:extLst>
                  <a:ext uri="{FF2B5EF4-FFF2-40B4-BE49-F238E27FC236}">
                    <a16:creationId xmlns:a16="http://schemas.microsoft.com/office/drawing/2014/main" id="{3A951392-00A6-5950-3BE4-2602B75FB4BD}"/>
                  </a:ext>
                </a:extLst>
              </p:cNvPr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3" name="Google Shape;20123;p112">
                <a:extLst>
                  <a:ext uri="{FF2B5EF4-FFF2-40B4-BE49-F238E27FC236}">
                    <a16:creationId xmlns:a16="http://schemas.microsoft.com/office/drawing/2014/main" id="{0B256F95-50E5-C497-ADAB-416B1BBECEBF}"/>
                  </a:ext>
                </a:extLst>
              </p:cNvPr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4" name="Google Shape;20124;p112">
                <a:extLst>
                  <a:ext uri="{FF2B5EF4-FFF2-40B4-BE49-F238E27FC236}">
                    <a16:creationId xmlns:a16="http://schemas.microsoft.com/office/drawing/2014/main" id="{16A899A5-12BC-6DAF-55C7-CDE1DD9CCAD9}"/>
                  </a:ext>
                </a:extLst>
              </p:cNvPr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5" name="Google Shape;20125;p112">
                <a:extLst>
                  <a:ext uri="{FF2B5EF4-FFF2-40B4-BE49-F238E27FC236}">
                    <a16:creationId xmlns:a16="http://schemas.microsoft.com/office/drawing/2014/main" id="{7DD8ABF9-4F5E-0BFC-36FD-88365DF0BD3A}"/>
                  </a:ext>
                </a:extLst>
              </p:cNvPr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6" name="Google Shape;20126;p112">
                <a:extLst>
                  <a:ext uri="{FF2B5EF4-FFF2-40B4-BE49-F238E27FC236}">
                    <a16:creationId xmlns:a16="http://schemas.microsoft.com/office/drawing/2014/main" id="{8C075E37-AE0C-5165-399F-A03575A0B5C4}"/>
                  </a:ext>
                </a:extLst>
              </p:cNvPr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7" name="Google Shape;20127;p112">
                <a:extLst>
                  <a:ext uri="{FF2B5EF4-FFF2-40B4-BE49-F238E27FC236}">
                    <a16:creationId xmlns:a16="http://schemas.microsoft.com/office/drawing/2014/main" id="{35300D1A-B925-F0ED-EACE-B3C2CA9A0747}"/>
                  </a:ext>
                </a:extLst>
              </p:cNvPr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8" name="Google Shape;20128;p112">
                <a:extLst>
                  <a:ext uri="{FF2B5EF4-FFF2-40B4-BE49-F238E27FC236}">
                    <a16:creationId xmlns:a16="http://schemas.microsoft.com/office/drawing/2014/main" id="{B4FB3F78-1AE7-4E4A-B749-CA4D690FCD7B}"/>
                  </a:ext>
                </a:extLst>
              </p:cNvPr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89" name="Google Shape;20129;p112">
                <a:extLst>
                  <a:ext uri="{FF2B5EF4-FFF2-40B4-BE49-F238E27FC236}">
                    <a16:creationId xmlns:a16="http://schemas.microsoft.com/office/drawing/2014/main" id="{7CA7B9E6-A172-B0A1-92A3-FCDE493757E1}"/>
                  </a:ext>
                </a:extLst>
              </p:cNvPr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0" name="Google Shape;20130;p112">
                <a:extLst>
                  <a:ext uri="{FF2B5EF4-FFF2-40B4-BE49-F238E27FC236}">
                    <a16:creationId xmlns:a16="http://schemas.microsoft.com/office/drawing/2014/main" id="{A974C228-3A1B-74A3-AA0D-56D2FE201527}"/>
                  </a:ext>
                </a:extLst>
              </p:cNvPr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1" name="Google Shape;20131;p112">
                <a:extLst>
                  <a:ext uri="{FF2B5EF4-FFF2-40B4-BE49-F238E27FC236}">
                    <a16:creationId xmlns:a16="http://schemas.microsoft.com/office/drawing/2014/main" id="{06FE1E2B-C221-D9A0-C2DA-71B82597EB89}"/>
                  </a:ext>
                </a:extLst>
              </p:cNvPr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2" name="Google Shape;20132;p112">
                <a:extLst>
                  <a:ext uri="{FF2B5EF4-FFF2-40B4-BE49-F238E27FC236}">
                    <a16:creationId xmlns:a16="http://schemas.microsoft.com/office/drawing/2014/main" id="{4932B52C-6CE2-6BAC-47E9-7186D86EC316}"/>
                  </a:ext>
                </a:extLst>
              </p:cNvPr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3" name="Google Shape;20133;p112">
                <a:extLst>
                  <a:ext uri="{FF2B5EF4-FFF2-40B4-BE49-F238E27FC236}">
                    <a16:creationId xmlns:a16="http://schemas.microsoft.com/office/drawing/2014/main" id="{B40484B0-DAAF-2F86-9ACD-DF5326457E5C}"/>
                  </a:ext>
                </a:extLst>
              </p:cNvPr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4" name="Google Shape;20134;p112">
                <a:extLst>
                  <a:ext uri="{FF2B5EF4-FFF2-40B4-BE49-F238E27FC236}">
                    <a16:creationId xmlns:a16="http://schemas.microsoft.com/office/drawing/2014/main" id="{ACB9220E-65DC-9C65-8955-710204AE227F}"/>
                  </a:ext>
                </a:extLst>
              </p:cNvPr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5" name="Google Shape;20135;p112">
                <a:extLst>
                  <a:ext uri="{FF2B5EF4-FFF2-40B4-BE49-F238E27FC236}">
                    <a16:creationId xmlns:a16="http://schemas.microsoft.com/office/drawing/2014/main" id="{EE45F96A-3AFB-C9F9-6785-4A425AC6B18C}"/>
                  </a:ext>
                </a:extLst>
              </p:cNvPr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6" name="Google Shape;20136;p112">
                <a:extLst>
                  <a:ext uri="{FF2B5EF4-FFF2-40B4-BE49-F238E27FC236}">
                    <a16:creationId xmlns:a16="http://schemas.microsoft.com/office/drawing/2014/main" id="{EDDB4711-BD47-0EA4-F6AC-86510CFF097E}"/>
                  </a:ext>
                </a:extLst>
              </p:cNvPr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7" name="Google Shape;20137;p112">
                <a:extLst>
                  <a:ext uri="{FF2B5EF4-FFF2-40B4-BE49-F238E27FC236}">
                    <a16:creationId xmlns:a16="http://schemas.microsoft.com/office/drawing/2014/main" id="{6AF3FFB8-1D57-F501-9DE2-F4BD44FE8C45}"/>
                  </a:ext>
                </a:extLst>
              </p:cNvPr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8" name="Google Shape;20138;p112">
                <a:extLst>
                  <a:ext uri="{FF2B5EF4-FFF2-40B4-BE49-F238E27FC236}">
                    <a16:creationId xmlns:a16="http://schemas.microsoft.com/office/drawing/2014/main" id="{16D6213E-BACC-B862-4086-C21263474C01}"/>
                  </a:ext>
                </a:extLst>
              </p:cNvPr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99" name="Google Shape;20139;p112">
                <a:extLst>
                  <a:ext uri="{FF2B5EF4-FFF2-40B4-BE49-F238E27FC236}">
                    <a16:creationId xmlns:a16="http://schemas.microsoft.com/office/drawing/2014/main" id="{6BD872AD-0FD1-5702-1AF7-71BBBE466F10}"/>
                  </a:ext>
                </a:extLst>
              </p:cNvPr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0" name="Google Shape;20140;p112">
                <a:extLst>
                  <a:ext uri="{FF2B5EF4-FFF2-40B4-BE49-F238E27FC236}">
                    <a16:creationId xmlns:a16="http://schemas.microsoft.com/office/drawing/2014/main" id="{2F350E4D-CEB8-83E3-38E6-3BF74F1BC67D}"/>
                  </a:ext>
                </a:extLst>
              </p:cNvPr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1" name="Google Shape;20141;p112">
                <a:extLst>
                  <a:ext uri="{FF2B5EF4-FFF2-40B4-BE49-F238E27FC236}">
                    <a16:creationId xmlns:a16="http://schemas.microsoft.com/office/drawing/2014/main" id="{CC730E63-2804-6ECE-C6E9-0A95D52EA946}"/>
                  </a:ext>
                </a:extLst>
              </p:cNvPr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2" name="Google Shape;20142;p112">
                <a:extLst>
                  <a:ext uri="{FF2B5EF4-FFF2-40B4-BE49-F238E27FC236}">
                    <a16:creationId xmlns:a16="http://schemas.microsoft.com/office/drawing/2014/main" id="{9918AF89-AD18-6EFE-B1CC-9FB4A3F2C4E6}"/>
                  </a:ext>
                </a:extLst>
              </p:cNvPr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3" name="Google Shape;20143;p112">
                <a:extLst>
                  <a:ext uri="{FF2B5EF4-FFF2-40B4-BE49-F238E27FC236}">
                    <a16:creationId xmlns:a16="http://schemas.microsoft.com/office/drawing/2014/main" id="{29C47C50-2605-E00B-11C1-78897717B143}"/>
                  </a:ext>
                </a:extLst>
              </p:cNvPr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4" name="Google Shape;20144;p112">
                <a:extLst>
                  <a:ext uri="{FF2B5EF4-FFF2-40B4-BE49-F238E27FC236}">
                    <a16:creationId xmlns:a16="http://schemas.microsoft.com/office/drawing/2014/main" id="{ED44D4C1-A1B1-2A55-E230-516F1ED4F129}"/>
                  </a:ext>
                </a:extLst>
              </p:cNvPr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5" name="Google Shape;20145;p112">
                <a:extLst>
                  <a:ext uri="{FF2B5EF4-FFF2-40B4-BE49-F238E27FC236}">
                    <a16:creationId xmlns:a16="http://schemas.microsoft.com/office/drawing/2014/main" id="{136357EE-E861-D33E-0F1D-F43BF5FC8CC2}"/>
                  </a:ext>
                </a:extLst>
              </p:cNvPr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6" name="Google Shape;20146;p112">
                <a:extLst>
                  <a:ext uri="{FF2B5EF4-FFF2-40B4-BE49-F238E27FC236}">
                    <a16:creationId xmlns:a16="http://schemas.microsoft.com/office/drawing/2014/main" id="{0153BF2E-EF8F-548F-F0A6-D17DB17E103A}"/>
                  </a:ext>
                </a:extLst>
              </p:cNvPr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7" name="Google Shape;20147;p112">
                <a:extLst>
                  <a:ext uri="{FF2B5EF4-FFF2-40B4-BE49-F238E27FC236}">
                    <a16:creationId xmlns:a16="http://schemas.microsoft.com/office/drawing/2014/main" id="{A5336260-AFFE-8481-AC5E-3B60481B2F51}"/>
                  </a:ext>
                </a:extLst>
              </p:cNvPr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8" name="Google Shape;20148;p112">
                <a:extLst>
                  <a:ext uri="{FF2B5EF4-FFF2-40B4-BE49-F238E27FC236}">
                    <a16:creationId xmlns:a16="http://schemas.microsoft.com/office/drawing/2014/main" id="{8DFAE45A-9D8B-83B9-4AA0-C5E883CB2980}"/>
                  </a:ext>
                </a:extLst>
              </p:cNvPr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09" name="Google Shape;20149;p112">
                <a:extLst>
                  <a:ext uri="{FF2B5EF4-FFF2-40B4-BE49-F238E27FC236}">
                    <a16:creationId xmlns:a16="http://schemas.microsoft.com/office/drawing/2014/main" id="{259BEA82-7360-9C6F-110D-D3868FD51858}"/>
                  </a:ext>
                </a:extLst>
              </p:cNvPr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0" name="Google Shape;20150;p112">
                <a:extLst>
                  <a:ext uri="{FF2B5EF4-FFF2-40B4-BE49-F238E27FC236}">
                    <a16:creationId xmlns:a16="http://schemas.microsoft.com/office/drawing/2014/main" id="{3FC32DB1-4D9D-1B91-817B-B75D8CDEC596}"/>
                  </a:ext>
                </a:extLst>
              </p:cNvPr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1" name="Google Shape;20151;p112">
                <a:extLst>
                  <a:ext uri="{FF2B5EF4-FFF2-40B4-BE49-F238E27FC236}">
                    <a16:creationId xmlns:a16="http://schemas.microsoft.com/office/drawing/2014/main" id="{F36709B9-EA06-D9E6-8801-6602FBDCE288}"/>
                  </a:ext>
                </a:extLst>
              </p:cNvPr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2" name="Google Shape;20152;p112">
                <a:extLst>
                  <a:ext uri="{FF2B5EF4-FFF2-40B4-BE49-F238E27FC236}">
                    <a16:creationId xmlns:a16="http://schemas.microsoft.com/office/drawing/2014/main" id="{E89EC7D3-350A-B36A-F219-7CF7C1FD88FA}"/>
                  </a:ext>
                </a:extLst>
              </p:cNvPr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3" name="Google Shape;20153;p112">
                <a:extLst>
                  <a:ext uri="{FF2B5EF4-FFF2-40B4-BE49-F238E27FC236}">
                    <a16:creationId xmlns:a16="http://schemas.microsoft.com/office/drawing/2014/main" id="{9643DE9A-F9EB-E3C2-2A81-305BB60660CE}"/>
                  </a:ext>
                </a:extLst>
              </p:cNvPr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4" name="Google Shape;20154;p112">
                <a:extLst>
                  <a:ext uri="{FF2B5EF4-FFF2-40B4-BE49-F238E27FC236}">
                    <a16:creationId xmlns:a16="http://schemas.microsoft.com/office/drawing/2014/main" id="{511D4F88-79A8-40F8-C241-597EF14F216A}"/>
                  </a:ext>
                </a:extLst>
              </p:cNvPr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5" name="Google Shape;20155;p112">
                <a:extLst>
                  <a:ext uri="{FF2B5EF4-FFF2-40B4-BE49-F238E27FC236}">
                    <a16:creationId xmlns:a16="http://schemas.microsoft.com/office/drawing/2014/main" id="{BE9D23F6-B3FF-36EE-CD2C-56D195A49C74}"/>
                  </a:ext>
                </a:extLst>
              </p:cNvPr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6" name="Google Shape;20156;p112">
                <a:extLst>
                  <a:ext uri="{FF2B5EF4-FFF2-40B4-BE49-F238E27FC236}">
                    <a16:creationId xmlns:a16="http://schemas.microsoft.com/office/drawing/2014/main" id="{15DF72C1-1F86-5529-8968-178BC753ED95}"/>
                  </a:ext>
                </a:extLst>
              </p:cNvPr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7" name="Google Shape;20157;p112">
                <a:extLst>
                  <a:ext uri="{FF2B5EF4-FFF2-40B4-BE49-F238E27FC236}">
                    <a16:creationId xmlns:a16="http://schemas.microsoft.com/office/drawing/2014/main" id="{E57278C3-382A-E4BF-191C-91347AF19F86}"/>
                  </a:ext>
                </a:extLst>
              </p:cNvPr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8" name="Google Shape;20158;p112">
                <a:extLst>
                  <a:ext uri="{FF2B5EF4-FFF2-40B4-BE49-F238E27FC236}">
                    <a16:creationId xmlns:a16="http://schemas.microsoft.com/office/drawing/2014/main" id="{F425B952-B111-3C52-BE74-52C211FBF42A}"/>
                  </a:ext>
                </a:extLst>
              </p:cNvPr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19" name="Google Shape;20159;p112">
                <a:extLst>
                  <a:ext uri="{FF2B5EF4-FFF2-40B4-BE49-F238E27FC236}">
                    <a16:creationId xmlns:a16="http://schemas.microsoft.com/office/drawing/2014/main" id="{A3A3D8C2-08A0-F2E4-2FE9-77E3E7F244A6}"/>
                  </a:ext>
                </a:extLst>
              </p:cNvPr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0" name="Google Shape;20160;p112">
                <a:extLst>
                  <a:ext uri="{FF2B5EF4-FFF2-40B4-BE49-F238E27FC236}">
                    <a16:creationId xmlns:a16="http://schemas.microsoft.com/office/drawing/2014/main" id="{FE95CFA5-8F04-8C55-02D6-7F055923EAC5}"/>
                  </a:ext>
                </a:extLst>
              </p:cNvPr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1" name="Google Shape;20161;p112">
                <a:extLst>
                  <a:ext uri="{FF2B5EF4-FFF2-40B4-BE49-F238E27FC236}">
                    <a16:creationId xmlns:a16="http://schemas.microsoft.com/office/drawing/2014/main" id="{24006D4B-C514-E7AE-EBE4-55C052463CE5}"/>
                  </a:ext>
                </a:extLst>
              </p:cNvPr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2" name="Google Shape;20162;p112">
                <a:extLst>
                  <a:ext uri="{FF2B5EF4-FFF2-40B4-BE49-F238E27FC236}">
                    <a16:creationId xmlns:a16="http://schemas.microsoft.com/office/drawing/2014/main" id="{C19EEF74-B047-A326-349C-7CC7C1FF1BE8}"/>
                  </a:ext>
                </a:extLst>
              </p:cNvPr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3" name="Google Shape;20163;p112">
                <a:extLst>
                  <a:ext uri="{FF2B5EF4-FFF2-40B4-BE49-F238E27FC236}">
                    <a16:creationId xmlns:a16="http://schemas.microsoft.com/office/drawing/2014/main" id="{36698B6D-7F1F-F856-24C2-4BCE6D26FBE0}"/>
                  </a:ext>
                </a:extLst>
              </p:cNvPr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4" name="Google Shape;20164;p112">
                <a:extLst>
                  <a:ext uri="{FF2B5EF4-FFF2-40B4-BE49-F238E27FC236}">
                    <a16:creationId xmlns:a16="http://schemas.microsoft.com/office/drawing/2014/main" id="{1FD50D43-7839-61B0-674E-7F364066CA6A}"/>
                  </a:ext>
                </a:extLst>
              </p:cNvPr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5" name="Google Shape;20165;p112">
                <a:extLst>
                  <a:ext uri="{FF2B5EF4-FFF2-40B4-BE49-F238E27FC236}">
                    <a16:creationId xmlns:a16="http://schemas.microsoft.com/office/drawing/2014/main" id="{76DC9FB2-27FA-AAF7-A470-D95D61874563}"/>
                  </a:ext>
                </a:extLst>
              </p:cNvPr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6" name="Google Shape;20166;p112">
                <a:extLst>
                  <a:ext uri="{FF2B5EF4-FFF2-40B4-BE49-F238E27FC236}">
                    <a16:creationId xmlns:a16="http://schemas.microsoft.com/office/drawing/2014/main" id="{13F849C7-1B2B-7638-42DE-3E1C43531D8B}"/>
                  </a:ext>
                </a:extLst>
              </p:cNvPr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7" name="Google Shape;20167;p112">
                <a:extLst>
                  <a:ext uri="{FF2B5EF4-FFF2-40B4-BE49-F238E27FC236}">
                    <a16:creationId xmlns:a16="http://schemas.microsoft.com/office/drawing/2014/main" id="{581C8E95-9FAF-AB76-A133-CB965A59D7B6}"/>
                  </a:ext>
                </a:extLst>
              </p:cNvPr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8" name="Google Shape;20168;p112">
                <a:extLst>
                  <a:ext uri="{FF2B5EF4-FFF2-40B4-BE49-F238E27FC236}">
                    <a16:creationId xmlns:a16="http://schemas.microsoft.com/office/drawing/2014/main" id="{61177A5C-1546-E98B-7A32-FECFCA71312F}"/>
                  </a:ext>
                </a:extLst>
              </p:cNvPr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29" name="Google Shape;20169;p112">
                <a:extLst>
                  <a:ext uri="{FF2B5EF4-FFF2-40B4-BE49-F238E27FC236}">
                    <a16:creationId xmlns:a16="http://schemas.microsoft.com/office/drawing/2014/main" id="{985A0B23-1B98-6389-97A4-98C7CDF3C818}"/>
                  </a:ext>
                </a:extLst>
              </p:cNvPr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0" name="Google Shape;20170;p112">
                <a:extLst>
                  <a:ext uri="{FF2B5EF4-FFF2-40B4-BE49-F238E27FC236}">
                    <a16:creationId xmlns:a16="http://schemas.microsoft.com/office/drawing/2014/main" id="{1B32A56E-1943-C310-8303-F878AEC199D7}"/>
                  </a:ext>
                </a:extLst>
              </p:cNvPr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1" name="Google Shape;20171;p112">
                <a:extLst>
                  <a:ext uri="{FF2B5EF4-FFF2-40B4-BE49-F238E27FC236}">
                    <a16:creationId xmlns:a16="http://schemas.microsoft.com/office/drawing/2014/main" id="{D16804A3-35B4-229E-49E2-8EC998848D4B}"/>
                  </a:ext>
                </a:extLst>
              </p:cNvPr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2" name="Google Shape;20172;p112">
                <a:extLst>
                  <a:ext uri="{FF2B5EF4-FFF2-40B4-BE49-F238E27FC236}">
                    <a16:creationId xmlns:a16="http://schemas.microsoft.com/office/drawing/2014/main" id="{339E363C-2730-A3D8-D481-7BEC6F68F99D}"/>
                  </a:ext>
                </a:extLst>
              </p:cNvPr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3" name="Google Shape;20173;p112">
                <a:extLst>
                  <a:ext uri="{FF2B5EF4-FFF2-40B4-BE49-F238E27FC236}">
                    <a16:creationId xmlns:a16="http://schemas.microsoft.com/office/drawing/2014/main" id="{5E78A63B-CA6F-6462-A5C9-323CE8C4AAB9}"/>
                  </a:ext>
                </a:extLst>
              </p:cNvPr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4" name="Google Shape;20174;p112">
                <a:extLst>
                  <a:ext uri="{FF2B5EF4-FFF2-40B4-BE49-F238E27FC236}">
                    <a16:creationId xmlns:a16="http://schemas.microsoft.com/office/drawing/2014/main" id="{C5B7F2C2-03C7-4E80-8604-5D476FBA03E5}"/>
                  </a:ext>
                </a:extLst>
              </p:cNvPr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5" name="Google Shape;20175;p112">
                <a:extLst>
                  <a:ext uri="{FF2B5EF4-FFF2-40B4-BE49-F238E27FC236}">
                    <a16:creationId xmlns:a16="http://schemas.microsoft.com/office/drawing/2014/main" id="{44895EC8-D5F7-5689-2866-1EFC31764705}"/>
                  </a:ext>
                </a:extLst>
              </p:cNvPr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6" name="Google Shape;20176;p112">
                <a:extLst>
                  <a:ext uri="{FF2B5EF4-FFF2-40B4-BE49-F238E27FC236}">
                    <a16:creationId xmlns:a16="http://schemas.microsoft.com/office/drawing/2014/main" id="{0FF631AD-D398-2288-5775-1B0071DC68AF}"/>
                  </a:ext>
                </a:extLst>
              </p:cNvPr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7" name="Google Shape;20177;p112">
                <a:extLst>
                  <a:ext uri="{FF2B5EF4-FFF2-40B4-BE49-F238E27FC236}">
                    <a16:creationId xmlns:a16="http://schemas.microsoft.com/office/drawing/2014/main" id="{7F713A68-8927-2559-1CF9-B010AD3E8FB7}"/>
                  </a:ext>
                </a:extLst>
              </p:cNvPr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8" name="Google Shape;20178;p112">
                <a:extLst>
                  <a:ext uri="{FF2B5EF4-FFF2-40B4-BE49-F238E27FC236}">
                    <a16:creationId xmlns:a16="http://schemas.microsoft.com/office/drawing/2014/main" id="{E12C7207-A998-678D-6567-F836D892E51F}"/>
                  </a:ext>
                </a:extLst>
              </p:cNvPr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39" name="Google Shape;20179;p112">
                <a:extLst>
                  <a:ext uri="{FF2B5EF4-FFF2-40B4-BE49-F238E27FC236}">
                    <a16:creationId xmlns:a16="http://schemas.microsoft.com/office/drawing/2014/main" id="{A1018CB9-2E42-027F-D947-6907B08CE650}"/>
                  </a:ext>
                </a:extLst>
              </p:cNvPr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0" name="Google Shape;20180;p112">
                <a:extLst>
                  <a:ext uri="{FF2B5EF4-FFF2-40B4-BE49-F238E27FC236}">
                    <a16:creationId xmlns:a16="http://schemas.microsoft.com/office/drawing/2014/main" id="{9F7C43CF-021F-0114-275C-6FD3A78F18A6}"/>
                  </a:ext>
                </a:extLst>
              </p:cNvPr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1" name="Google Shape;20181;p112">
                <a:extLst>
                  <a:ext uri="{FF2B5EF4-FFF2-40B4-BE49-F238E27FC236}">
                    <a16:creationId xmlns:a16="http://schemas.microsoft.com/office/drawing/2014/main" id="{741121FD-97DF-E318-155F-081E31C490B0}"/>
                  </a:ext>
                </a:extLst>
              </p:cNvPr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2" name="Google Shape;20182;p112">
                <a:extLst>
                  <a:ext uri="{FF2B5EF4-FFF2-40B4-BE49-F238E27FC236}">
                    <a16:creationId xmlns:a16="http://schemas.microsoft.com/office/drawing/2014/main" id="{E404EDAE-F3AF-5300-5D28-BF7CFA35BC0C}"/>
                  </a:ext>
                </a:extLst>
              </p:cNvPr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3" name="Google Shape;20183;p112">
                <a:extLst>
                  <a:ext uri="{FF2B5EF4-FFF2-40B4-BE49-F238E27FC236}">
                    <a16:creationId xmlns:a16="http://schemas.microsoft.com/office/drawing/2014/main" id="{C887AEC9-7205-C555-0B5E-7183F2319481}"/>
                  </a:ext>
                </a:extLst>
              </p:cNvPr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4" name="Google Shape;20184;p112">
                <a:extLst>
                  <a:ext uri="{FF2B5EF4-FFF2-40B4-BE49-F238E27FC236}">
                    <a16:creationId xmlns:a16="http://schemas.microsoft.com/office/drawing/2014/main" id="{0497BD8A-8E87-5055-3A13-771B76152336}"/>
                  </a:ext>
                </a:extLst>
              </p:cNvPr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5" name="Google Shape;20185;p112">
                <a:extLst>
                  <a:ext uri="{FF2B5EF4-FFF2-40B4-BE49-F238E27FC236}">
                    <a16:creationId xmlns:a16="http://schemas.microsoft.com/office/drawing/2014/main" id="{58D3EAE7-5F84-642A-E5E9-2367C36DC60C}"/>
                  </a:ext>
                </a:extLst>
              </p:cNvPr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6" name="Google Shape;20186;p112">
                <a:extLst>
                  <a:ext uri="{FF2B5EF4-FFF2-40B4-BE49-F238E27FC236}">
                    <a16:creationId xmlns:a16="http://schemas.microsoft.com/office/drawing/2014/main" id="{A02F1D1B-903D-7954-CAF3-E6822B6486D8}"/>
                  </a:ext>
                </a:extLst>
              </p:cNvPr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7" name="Google Shape;20187;p112">
                <a:extLst>
                  <a:ext uri="{FF2B5EF4-FFF2-40B4-BE49-F238E27FC236}">
                    <a16:creationId xmlns:a16="http://schemas.microsoft.com/office/drawing/2014/main" id="{DBC49132-07DF-37C0-B493-EEE3FA3B8CF2}"/>
                  </a:ext>
                </a:extLst>
              </p:cNvPr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8" name="Google Shape;20188;p112">
                <a:extLst>
                  <a:ext uri="{FF2B5EF4-FFF2-40B4-BE49-F238E27FC236}">
                    <a16:creationId xmlns:a16="http://schemas.microsoft.com/office/drawing/2014/main" id="{51FA02C3-6037-DD72-02A6-A7EE9D6DF3B1}"/>
                  </a:ext>
                </a:extLst>
              </p:cNvPr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49" name="Google Shape;20189;p112">
                <a:extLst>
                  <a:ext uri="{FF2B5EF4-FFF2-40B4-BE49-F238E27FC236}">
                    <a16:creationId xmlns:a16="http://schemas.microsoft.com/office/drawing/2014/main" id="{4E9F0623-39BD-D46D-63BE-3DB22961F056}"/>
                  </a:ext>
                </a:extLst>
              </p:cNvPr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0" name="Google Shape;20190;p112">
                <a:extLst>
                  <a:ext uri="{FF2B5EF4-FFF2-40B4-BE49-F238E27FC236}">
                    <a16:creationId xmlns:a16="http://schemas.microsoft.com/office/drawing/2014/main" id="{BB85AC78-7E9E-9746-C943-2ADD7393E6DE}"/>
                  </a:ext>
                </a:extLst>
              </p:cNvPr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1" name="Google Shape;20191;p112">
                <a:extLst>
                  <a:ext uri="{FF2B5EF4-FFF2-40B4-BE49-F238E27FC236}">
                    <a16:creationId xmlns:a16="http://schemas.microsoft.com/office/drawing/2014/main" id="{A90A2503-CD0E-3666-241D-9D0397760B16}"/>
                  </a:ext>
                </a:extLst>
              </p:cNvPr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2" name="Google Shape;20192;p112">
                <a:extLst>
                  <a:ext uri="{FF2B5EF4-FFF2-40B4-BE49-F238E27FC236}">
                    <a16:creationId xmlns:a16="http://schemas.microsoft.com/office/drawing/2014/main" id="{B4743A7A-D28A-5F64-05E9-917289446271}"/>
                  </a:ext>
                </a:extLst>
              </p:cNvPr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3" name="Google Shape;20193;p112">
                <a:extLst>
                  <a:ext uri="{FF2B5EF4-FFF2-40B4-BE49-F238E27FC236}">
                    <a16:creationId xmlns:a16="http://schemas.microsoft.com/office/drawing/2014/main" id="{B8B0E306-9CF3-5518-9C48-BE4460C43D86}"/>
                  </a:ext>
                </a:extLst>
              </p:cNvPr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4" name="Google Shape;20194;p112">
                <a:extLst>
                  <a:ext uri="{FF2B5EF4-FFF2-40B4-BE49-F238E27FC236}">
                    <a16:creationId xmlns:a16="http://schemas.microsoft.com/office/drawing/2014/main" id="{720D01A6-D17E-73AF-6728-F5AABE478052}"/>
                  </a:ext>
                </a:extLst>
              </p:cNvPr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5" name="Google Shape;20195;p112">
                <a:extLst>
                  <a:ext uri="{FF2B5EF4-FFF2-40B4-BE49-F238E27FC236}">
                    <a16:creationId xmlns:a16="http://schemas.microsoft.com/office/drawing/2014/main" id="{756987D1-3BB5-2302-EF27-573B3A36D7D6}"/>
                  </a:ext>
                </a:extLst>
              </p:cNvPr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6" name="Google Shape;20196;p112">
                <a:extLst>
                  <a:ext uri="{FF2B5EF4-FFF2-40B4-BE49-F238E27FC236}">
                    <a16:creationId xmlns:a16="http://schemas.microsoft.com/office/drawing/2014/main" id="{3425FFE9-912B-F6D1-0330-92AA306F5CED}"/>
                  </a:ext>
                </a:extLst>
              </p:cNvPr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7" name="Google Shape;20197;p112">
                <a:extLst>
                  <a:ext uri="{FF2B5EF4-FFF2-40B4-BE49-F238E27FC236}">
                    <a16:creationId xmlns:a16="http://schemas.microsoft.com/office/drawing/2014/main" id="{3F349AD0-E420-B3D2-E69C-4147E286A38C}"/>
                  </a:ext>
                </a:extLst>
              </p:cNvPr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8" name="Google Shape;20198;p112">
                <a:extLst>
                  <a:ext uri="{FF2B5EF4-FFF2-40B4-BE49-F238E27FC236}">
                    <a16:creationId xmlns:a16="http://schemas.microsoft.com/office/drawing/2014/main" id="{5564C232-6A50-ADB4-C4F1-AA46500B2641}"/>
                  </a:ext>
                </a:extLst>
              </p:cNvPr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59" name="Google Shape;20199;p112">
                <a:extLst>
                  <a:ext uri="{FF2B5EF4-FFF2-40B4-BE49-F238E27FC236}">
                    <a16:creationId xmlns:a16="http://schemas.microsoft.com/office/drawing/2014/main" id="{E7C44C3D-8C5D-F2E3-8053-8FBC982400F5}"/>
                  </a:ext>
                </a:extLst>
              </p:cNvPr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0" name="Google Shape;20200;p112">
                <a:extLst>
                  <a:ext uri="{FF2B5EF4-FFF2-40B4-BE49-F238E27FC236}">
                    <a16:creationId xmlns:a16="http://schemas.microsoft.com/office/drawing/2014/main" id="{8A41992F-642D-F938-372F-372C63D9C4DE}"/>
                  </a:ext>
                </a:extLst>
              </p:cNvPr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1" name="Google Shape;20201;p112">
                <a:extLst>
                  <a:ext uri="{FF2B5EF4-FFF2-40B4-BE49-F238E27FC236}">
                    <a16:creationId xmlns:a16="http://schemas.microsoft.com/office/drawing/2014/main" id="{6B1D532A-92B4-1F39-EB2A-71524B88AA39}"/>
                  </a:ext>
                </a:extLst>
              </p:cNvPr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2" name="Google Shape;20202;p112">
                <a:extLst>
                  <a:ext uri="{FF2B5EF4-FFF2-40B4-BE49-F238E27FC236}">
                    <a16:creationId xmlns:a16="http://schemas.microsoft.com/office/drawing/2014/main" id="{F60DBA84-DA5D-2886-C65A-D0733F1F8188}"/>
                  </a:ext>
                </a:extLst>
              </p:cNvPr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3" name="Google Shape;20203;p112">
                <a:extLst>
                  <a:ext uri="{FF2B5EF4-FFF2-40B4-BE49-F238E27FC236}">
                    <a16:creationId xmlns:a16="http://schemas.microsoft.com/office/drawing/2014/main" id="{9ACEBB59-F897-064D-8378-15D5EC43E2C0}"/>
                  </a:ext>
                </a:extLst>
              </p:cNvPr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4" name="Google Shape;20204;p112">
                <a:extLst>
                  <a:ext uri="{FF2B5EF4-FFF2-40B4-BE49-F238E27FC236}">
                    <a16:creationId xmlns:a16="http://schemas.microsoft.com/office/drawing/2014/main" id="{C56AD5A6-ABD4-D100-2744-059F7F42E1D9}"/>
                  </a:ext>
                </a:extLst>
              </p:cNvPr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5" name="Google Shape;20205;p112">
                <a:extLst>
                  <a:ext uri="{FF2B5EF4-FFF2-40B4-BE49-F238E27FC236}">
                    <a16:creationId xmlns:a16="http://schemas.microsoft.com/office/drawing/2014/main" id="{663A185D-2907-300E-7B53-71A1480FAC67}"/>
                  </a:ext>
                </a:extLst>
              </p:cNvPr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6" name="Google Shape;20206;p112">
                <a:extLst>
                  <a:ext uri="{FF2B5EF4-FFF2-40B4-BE49-F238E27FC236}">
                    <a16:creationId xmlns:a16="http://schemas.microsoft.com/office/drawing/2014/main" id="{78426CC1-122C-E864-A8EC-B2A23631FC5B}"/>
                  </a:ext>
                </a:extLst>
              </p:cNvPr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7" name="Google Shape;20207;p112">
                <a:extLst>
                  <a:ext uri="{FF2B5EF4-FFF2-40B4-BE49-F238E27FC236}">
                    <a16:creationId xmlns:a16="http://schemas.microsoft.com/office/drawing/2014/main" id="{405F29DE-DDA4-DC95-6A11-B5911EE77717}"/>
                  </a:ext>
                </a:extLst>
              </p:cNvPr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8" name="Google Shape;20208;p112">
                <a:extLst>
                  <a:ext uri="{FF2B5EF4-FFF2-40B4-BE49-F238E27FC236}">
                    <a16:creationId xmlns:a16="http://schemas.microsoft.com/office/drawing/2014/main" id="{3D34B2FB-E79A-043D-5900-4EB5D1C3D578}"/>
                  </a:ext>
                </a:extLst>
              </p:cNvPr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69" name="Google Shape;20209;p112">
                <a:extLst>
                  <a:ext uri="{FF2B5EF4-FFF2-40B4-BE49-F238E27FC236}">
                    <a16:creationId xmlns:a16="http://schemas.microsoft.com/office/drawing/2014/main" id="{C3631548-C91B-0EC6-128E-47E68747CAA9}"/>
                  </a:ext>
                </a:extLst>
              </p:cNvPr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591" name="Grafik 10590">
            <a:extLst>
              <a:ext uri="{FF2B5EF4-FFF2-40B4-BE49-F238E27FC236}">
                <a16:creationId xmlns:a16="http://schemas.microsoft.com/office/drawing/2014/main" id="{8FB82983-78F3-7ED8-B11D-52E45C9A4AAA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33864" y="5743948"/>
            <a:ext cx="766383" cy="514663"/>
          </a:xfrm>
          <a:prstGeom prst="rect">
            <a:avLst/>
          </a:prstGeom>
        </p:spPr>
      </p:pic>
      <p:pic>
        <p:nvPicPr>
          <p:cNvPr id="10592" name="Google Shape;11206;p67">
            <a:extLst>
              <a:ext uri="{FF2B5EF4-FFF2-40B4-BE49-F238E27FC236}">
                <a16:creationId xmlns:a16="http://schemas.microsoft.com/office/drawing/2014/main" id="{4EB01F13-EF4B-AFDB-EC9C-EC208838999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168417" y="6348832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3" name="Google Shape;11206;p67">
            <a:extLst>
              <a:ext uri="{FF2B5EF4-FFF2-40B4-BE49-F238E27FC236}">
                <a16:creationId xmlns:a16="http://schemas.microsoft.com/office/drawing/2014/main" id="{D3912674-63F1-053D-AB96-78A256FD394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 flipH="1">
            <a:off x="2354065" y="6542969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4" name="Google Shape;11206;p67">
            <a:extLst>
              <a:ext uri="{FF2B5EF4-FFF2-40B4-BE49-F238E27FC236}">
                <a16:creationId xmlns:a16="http://schemas.microsoft.com/office/drawing/2014/main" id="{5BC823AF-6FD8-C23E-8556-AE3E3124743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2360211" y="6166068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5" name="Google Shape;11206;p67">
            <a:extLst>
              <a:ext uri="{FF2B5EF4-FFF2-40B4-BE49-F238E27FC236}">
                <a16:creationId xmlns:a16="http://schemas.microsoft.com/office/drawing/2014/main" id="{90B9A646-4553-54BD-3BC0-4DA7107B0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2554180" y="6353954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6" name="Google Shape;10363;p57">
            <a:extLst>
              <a:ext uri="{FF2B5EF4-FFF2-40B4-BE49-F238E27FC236}">
                <a16:creationId xmlns:a16="http://schemas.microsoft.com/office/drawing/2014/main" id="{FDF195F2-862F-11F7-118D-3515A200AA0B}"/>
              </a:ext>
            </a:extLst>
          </p:cNvPr>
          <p:cNvSpPr txBox="1">
            <a:spLocks/>
          </p:cNvSpPr>
          <p:nvPr/>
        </p:nvSpPr>
        <p:spPr>
          <a:xfrm>
            <a:off x="472655" y="742682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None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Steuerung &amp; Systemarchitektur</a:t>
            </a:r>
          </a:p>
          <a:p>
            <a:pPr marL="0" indent="0"/>
            <a:endParaRPr lang="de-DE" dirty="0"/>
          </a:p>
        </p:txBody>
      </p:sp>
      <p:sp>
        <p:nvSpPr>
          <p:cNvPr id="10597" name="Google Shape;10363;p57">
            <a:extLst>
              <a:ext uri="{FF2B5EF4-FFF2-40B4-BE49-F238E27FC236}">
                <a16:creationId xmlns:a16="http://schemas.microsoft.com/office/drawing/2014/main" id="{043F9CF2-828D-7E1C-A54E-833349AF8C68}"/>
              </a:ext>
            </a:extLst>
          </p:cNvPr>
          <p:cNvSpPr txBox="1">
            <a:spLocks/>
          </p:cNvSpPr>
          <p:nvPr/>
        </p:nvSpPr>
        <p:spPr>
          <a:xfrm>
            <a:off x="2966116" y="742459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Projektile &amp; Kampf</a:t>
            </a:r>
          </a:p>
          <a:p>
            <a:pPr marL="0" indent="0"/>
            <a:endParaRPr lang="de-DE" dirty="0"/>
          </a:p>
        </p:txBody>
      </p:sp>
      <p:sp>
        <p:nvSpPr>
          <p:cNvPr id="10598" name="Google Shape;10363;p57">
            <a:extLst>
              <a:ext uri="{FF2B5EF4-FFF2-40B4-BE49-F238E27FC236}">
                <a16:creationId xmlns:a16="http://schemas.microsoft.com/office/drawing/2014/main" id="{C9E33EA6-7B3A-21B5-E30F-6FA4B887E9D1}"/>
              </a:ext>
            </a:extLst>
          </p:cNvPr>
          <p:cNvSpPr txBox="1">
            <a:spLocks/>
          </p:cNvSpPr>
          <p:nvPr/>
        </p:nvSpPr>
        <p:spPr>
          <a:xfrm>
            <a:off x="5638109" y="742236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Hitboxen</a:t>
            </a:r>
            <a:r>
              <a:rPr lang="de-DE" dirty="0"/>
              <a:t> &amp; Physics</a:t>
            </a:r>
          </a:p>
          <a:p>
            <a:pPr marL="0" indent="0"/>
            <a:endParaRPr lang="de-DE" dirty="0"/>
          </a:p>
        </p:txBody>
      </p:sp>
      <p:pic>
        <p:nvPicPr>
          <p:cNvPr id="10604" name="Grafik 10603">
            <a:extLst>
              <a:ext uri="{FF2B5EF4-FFF2-40B4-BE49-F238E27FC236}">
                <a16:creationId xmlns:a16="http://schemas.microsoft.com/office/drawing/2014/main" id="{63E2352D-6596-7248-45FB-92EE6F73D8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07718" y="4027850"/>
            <a:ext cx="2233602" cy="1293216"/>
          </a:xfrm>
          <a:prstGeom prst="rect">
            <a:avLst/>
          </a:prstGeom>
        </p:spPr>
      </p:pic>
      <p:pic>
        <p:nvPicPr>
          <p:cNvPr id="10602" name="Grafik 10601">
            <a:extLst>
              <a:ext uri="{FF2B5EF4-FFF2-40B4-BE49-F238E27FC236}">
                <a16:creationId xmlns:a16="http://schemas.microsoft.com/office/drawing/2014/main" id="{851D7D64-DE9B-1E73-BB61-D7234A80C7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54180" y="3208214"/>
            <a:ext cx="1351069" cy="106782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66 0.00648 L 0.36128 0.006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128 0.00679 L 0.38385 -0.11852 C 0.38871 -0.17716 0.4283 -0.23395 0.44635 -0.22531 L 0.50434 -0.19692 " pathEditMode="relative" rAng="17100000" ptsTypes="AA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-10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434 -0.19692 L 0.50243 0.184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904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-mario-bro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453115" y="34082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HAI</a:t>
            </a: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5682608" y="34082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LAURIN</a:t>
            </a: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0A8AD-C132-E0CD-80E3-B8112E467AE1}"/>
              </a:ext>
            </a:extLst>
          </p:cNvPr>
          <p:cNvGrpSpPr/>
          <p:nvPr/>
        </p:nvGrpSpPr>
        <p:grpSpPr>
          <a:xfrm>
            <a:off x="1344715" y="1945821"/>
            <a:ext cx="1305600" cy="1305600"/>
            <a:chOff x="2040050" y="1655200"/>
            <a:chExt cx="1305600" cy="1305600"/>
          </a:xfrm>
        </p:grpSpPr>
        <p:sp>
          <p:nvSpPr>
            <p:cNvPr id="10411" name="Google Shape;10411;p57"/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0412;p57"/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8D05ED-E076-F0FB-3345-C5F437A6342E}"/>
              </a:ext>
            </a:extLst>
          </p:cNvPr>
          <p:cNvGrpSpPr/>
          <p:nvPr/>
        </p:nvGrpSpPr>
        <p:grpSpPr>
          <a:xfrm>
            <a:off x="6574208" y="1945821"/>
            <a:ext cx="1305600" cy="1305600"/>
            <a:chOff x="5798350" y="1655200"/>
            <a:chExt cx="1305600" cy="1305600"/>
          </a:xfrm>
        </p:grpSpPr>
        <p:sp>
          <p:nvSpPr>
            <p:cNvPr id="10413" name="Google Shape;10413;p57"/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0414;p57"/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0361;p57">
            <a:extLst>
              <a:ext uri="{FF2B5EF4-FFF2-40B4-BE49-F238E27FC236}">
                <a16:creationId xmlns:a16="http://schemas.microsoft.com/office/drawing/2014/main" id="{DFEC89C2-BCC7-58F1-64B1-F07F5F56A9B4}"/>
              </a:ext>
            </a:extLst>
          </p:cNvPr>
          <p:cNvSpPr txBox="1">
            <a:spLocks/>
          </p:cNvSpPr>
          <p:nvPr/>
        </p:nvSpPr>
        <p:spPr>
          <a:xfrm>
            <a:off x="311700" y="5598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1400" dirty="0"/>
              <a:t>- Unity Entwicklung - </a:t>
            </a:r>
          </a:p>
        </p:txBody>
      </p:sp>
      <p:sp>
        <p:nvSpPr>
          <p:cNvPr id="15" name="Google Shape;10362;p57">
            <a:extLst>
              <a:ext uri="{FF2B5EF4-FFF2-40B4-BE49-F238E27FC236}">
                <a16:creationId xmlns:a16="http://schemas.microsoft.com/office/drawing/2014/main" id="{229DACA8-7E3A-E276-9EB2-99FA33307FB5}"/>
              </a:ext>
            </a:extLst>
          </p:cNvPr>
          <p:cNvSpPr txBox="1">
            <a:spLocks/>
          </p:cNvSpPr>
          <p:nvPr/>
        </p:nvSpPr>
        <p:spPr>
          <a:xfrm>
            <a:off x="2980101" y="340300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NOAH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040734-38BB-02F1-31AF-46AF2E79FDDE}"/>
              </a:ext>
            </a:extLst>
          </p:cNvPr>
          <p:cNvGrpSpPr/>
          <p:nvPr/>
        </p:nvGrpSpPr>
        <p:grpSpPr>
          <a:xfrm>
            <a:off x="3871701" y="1940602"/>
            <a:ext cx="1305600" cy="1305600"/>
            <a:chOff x="2040050" y="1655200"/>
            <a:chExt cx="1305600" cy="1305600"/>
          </a:xfrm>
        </p:grpSpPr>
        <p:sp>
          <p:nvSpPr>
            <p:cNvPr id="18" name="Google Shape;10411;p57">
              <a:extLst>
                <a:ext uri="{FF2B5EF4-FFF2-40B4-BE49-F238E27FC236}">
                  <a16:creationId xmlns:a16="http://schemas.microsoft.com/office/drawing/2014/main" id="{E0435556-9C23-E3DD-C88A-C25AC99691E0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412;p57">
              <a:extLst>
                <a:ext uri="{FF2B5EF4-FFF2-40B4-BE49-F238E27FC236}">
                  <a16:creationId xmlns:a16="http://schemas.microsoft.com/office/drawing/2014/main" id="{488AA238-738F-123B-5B8E-DB123869A9F3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6D48D152-C4C9-DB9C-047C-84C5025E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3943">
            <a:off x="3926274" y="2385989"/>
            <a:ext cx="674453" cy="67445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2" name="Grafik 21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7F8E96E-4A24-4204-EF65-2DEBA6A7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618" y="2532893"/>
            <a:ext cx="233137" cy="777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F35F928-71F6-239C-4F55-6F80F1DE29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4550791" y="2437988"/>
            <a:ext cx="159775" cy="18260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A8EDD07-58A8-C18A-581F-091BB7D208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4614506" y="2289097"/>
            <a:ext cx="159775" cy="15977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B309E2E-C2BC-FB57-1627-BFE33F2DE6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5000"/>
          </a:blip>
          <a:stretch>
            <a:fillRect/>
          </a:stretch>
        </p:blipFill>
        <p:spPr>
          <a:xfrm>
            <a:off x="4505095" y="2285847"/>
            <a:ext cx="91391" cy="913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CDFE052-BEAA-9DC7-138A-90CCE7EC237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669"/>
                    </a14:imgEffect>
                    <a14:imgEffect>
                      <a14:saturation sat="251000"/>
                    </a14:imgEffect>
                    <a14:imgEffect>
                      <a14:brightnessContrast brigh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4834" y="2028588"/>
            <a:ext cx="439431" cy="439431"/>
          </a:xfrm>
          <a:prstGeom prst="rect">
            <a:avLst/>
          </a:prstGeom>
          <a:ln>
            <a:solidFill>
              <a:srgbClr val="00B050"/>
            </a:solidFill>
          </a:ln>
        </p:spPr>
      </p:pic>
      <p:grpSp>
        <p:nvGrpSpPr>
          <p:cNvPr id="10347" name="Gruppieren 10346">
            <a:extLst>
              <a:ext uri="{FF2B5EF4-FFF2-40B4-BE49-F238E27FC236}">
                <a16:creationId xmlns:a16="http://schemas.microsoft.com/office/drawing/2014/main" id="{8809AD25-3500-3790-0FDA-C359C682DB30}"/>
              </a:ext>
            </a:extLst>
          </p:cNvPr>
          <p:cNvGrpSpPr/>
          <p:nvPr/>
        </p:nvGrpSpPr>
        <p:grpSpPr>
          <a:xfrm>
            <a:off x="7010756" y="2386349"/>
            <a:ext cx="752150" cy="637385"/>
            <a:chOff x="2227951" y="3126192"/>
            <a:chExt cx="1302757" cy="1155730"/>
          </a:xfrm>
        </p:grpSpPr>
        <p:pic>
          <p:nvPicPr>
            <p:cNvPr id="10348" name="Grafik 10347">
              <a:extLst>
                <a:ext uri="{FF2B5EF4-FFF2-40B4-BE49-F238E27FC236}">
                  <a16:creationId xmlns:a16="http://schemas.microsoft.com/office/drawing/2014/main" id="{91803224-23A3-1548-EC23-A59BBB11A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27951" y="3126192"/>
              <a:ext cx="1155730" cy="1155730"/>
            </a:xfrm>
            <a:prstGeom prst="rect">
              <a:avLst/>
            </a:prstGeom>
          </p:spPr>
        </p:pic>
        <p:pic>
          <p:nvPicPr>
            <p:cNvPr id="10349" name="Grafik 10348">
              <a:extLst>
                <a:ext uri="{FF2B5EF4-FFF2-40B4-BE49-F238E27FC236}">
                  <a16:creationId xmlns:a16="http://schemas.microsoft.com/office/drawing/2014/main" id="{7D6E69E0-6D75-1013-B12D-80DAFEC2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06798" y="3607400"/>
              <a:ext cx="523910" cy="523910"/>
            </a:xfrm>
            <a:prstGeom prst="rect">
              <a:avLst/>
            </a:prstGeom>
          </p:spPr>
        </p:pic>
      </p:grpSp>
      <p:sp>
        <p:nvSpPr>
          <p:cNvPr id="10350" name="Rechteck 10349">
            <a:extLst>
              <a:ext uri="{FF2B5EF4-FFF2-40B4-BE49-F238E27FC236}">
                <a16:creationId xmlns:a16="http://schemas.microsoft.com/office/drawing/2014/main" id="{338A74D6-0885-B445-1132-BD713D772150}"/>
              </a:ext>
            </a:extLst>
          </p:cNvPr>
          <p:cNvSpPr/>
          <p:nvPr/>
        </p:nvSpPr>
        <p:spPr>
          <a:xfrm>
            <a:off x="7010755" y="2410050"/>
            <a:ext cx="667264" cy="61368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54" name="Rechteck 10353">
            <a:extLst>
              <a:ext uri="{FF2B5EF4-FFF2-40B4-BE49-F238E27FC236}">
                <a16:creationId xmlns:a16="http://schemas.microsoft.com/office/drawing/2014/main" id="{1FAB6A48-CBC5-03ED-1F93-2ED4F08228C4}"/>
              </a:ext>
            </a:extLst>
          </p:cNvPr>
          <p:cNvSpPr/>
          <p:nvPr/>
        </p:nvSpPr>
        <p:spPr>
          <a:xfrm>
            <a:off x="7460425" y="2651735"/>
            <a:ext cx="302481" cy="288936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B0F0"/>
                </a:solidFill>
              </a:ln>
            </a:endParaRPr>
          </a:p>
        </p:txBody>
      </p:sp>
      <p:cxnSp>
        <p:nvCxnSpPr>
          <p:cNvPr id="10356" name="Gerader Verbinder 10355">
            <a:extLst>
              <a:ext uri="{FF2B5EF4-FFF2-40B4-BE49-F238E27FC236}">
                <a16:creationId xmlns:a16="http://schemas.microsoft.com/office/drawing/2014/main" id="{131C1297-F6A9-6CF3-8477-95FD89ADB572}"/>
              </a:ext>
            </a:extLst>
          </p:cNvPr>
          <p:cNvCxnSpPr/>
          <p:nvPr/>
        </p:nvCxnSpPr>
        <p:spPr>
          <a:xfrm>
            <a:off x="7346156" y="2712244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7" name="Gerader Verbinder 10356">
            <a:extLst>
              <a:ext uri="{FF2B5EF4-FFF2-40B4-BE49-F238E27FC236}">
                <a16:creationId xmlns:a16="http://schemas.microsoft.com/office/drawing/2014/main" id="{7BE9B58D-9D25-3407-88F3-63C7F3AD6B05}"/>
              </a:ext>
            </a:extLst>
          </p:cNvPr>
          <p:cNvCxnSpPr>
            <a:cxnSpLocks/>
          </p:cNvCxnSpPr>
          <p:nvPr/>
        </p:nvCxnSpPr>
        <p:spPr>
          <a:xfrm flipV="1">
            <a:off x="7346156" y="2197894"/>
            <a:ext cx="0" cy="514350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9" name="Gerader Verbinder 10358">
            <a:extLst>
              <a:ext uri="{FF2B5EF4-FFF2-40B4-BE49-F238E27FC236}">
                <a16:creationId xmlns:a16="http://schemas.microsoft.com/office/drawing/2014/main" id="{FC64D384-FFAE-BF05-13DA-A019BDAD4211}"/>
              </a:ext>
            </a:extLst>
          </p:cNvPr>
          <p:cNvCxnSpPr/>
          <p:nvPr/>
        </p:nvCxnSpPr>
        <p:spPr>
          <a:xfrm>
            <a:off x="4911537" y="2571750"/>
            <a:ext cx="573881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0" name="Gerader Verbinder 10359">
            <a:extLst>
              <a:ext uri="{FF2B5EF4-FFF2-40B4-BE49-F238E27FC236}">
                <a16:creationId xmlns:a16="http://schemas.microsoft.com/office/drawing/2014/main" id="{FED28AA2-614A-F437-36DF-8C50A4F06E4D}"/>
              </a:ext>
            </a:extLst>
          </p:cNvPr>
          <p:cNvCxnSpPr>
            <a:cxnSpLocks/>
          </p:cNvCxnSpPr>
          <p:nvPr/>
        </p:nvCxnSpPr>
        <p:spPr>
          <a:xfrm flipV="1">
            <a:off x="4263500" y="2448872"/>
            <a:ext cx="1060975" cy="27131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8" name="Gerader Verbinder 10377">
            <a:extLst>
              <a:ext uri="{FF2B5EF4-FFF2-40B4-BE49-F238E27FC236}">
                <a16:creationId xmlns:a16="http://schemas.microsoft.com/office/drawing/2014/main" id="{CE850F1C-75FF-DF44-BCED-0F93223B23FA}"/>
              </a:ext>
            </a:extLst>
          </p:cNvPr>
          <p:cNvCxnSpPr>
            <a:cxnSpLocks/>
          </p:cNvCxnSpPr>
          <p:nvPr/>
        </p:nvCxnSpPr>
        <p:spPr>
          <a:xfrm flipH="1" flipV="1">
            <a:off x="4145756" y="2226469"/>
            <a:ext cx="117744" cy="49371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0" name="Gerader Verbinder 10379">
            <a:extLst>
              <a:ext uri="{FF2B5EF4-FFF2-40B4-BE49-F238E27FC236}">
                <a16:creationId xmlns:a16="http://schemas.microsoft.com/office/drawing/2014/main" id="{44B85EE7-D5EF-BDD6-A38F-2461EDC658F9}"/>
              </a:ext>
            </a:extLst>
          </p:cNvPr>
          <p:cNvCxnSpPr>
            <a:cxnSpLocks/>
          </p:cNvCxnSpPr>
          <p:nvPr/>
        </p:nvCxnSpPr>
        <p:spPr>
          <a:xfrm>
            <a:off x="6844549" y="2266950"/>
            <a:ext cx="33253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1" name="Gerader Verbinder 10380">
            <a:extLst>
              <a:ext uri="{FF2B5EF4-FFF2-40B4-BE49-F238E27FC236}">
                <a16:creationId xmlns:a16="http://schemas.microsoft.com/office/drawing/2014/main" id="{CDAA4BA7-D6C3-515B-D173-47E6153A8AD7}"/>
              </a:ext>
            </a:extLst>
          </p:cNvPr>
          <p:cNvCxnSpPr>
            <a:cxnSpLocks/>
          </p:cNvCxnSpPr>
          <p:nvPr/>
        </p:nvCxnSpPr>
        <p:spPr>
          <a:xfrm flipV="1">
            <a:off x="6844549" y="1940602"/>
            <a:ext cx="0" cy="326348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4" name="Google Shape;19899;p112">
            <a:extLst>
              <a:ext uri="{FF2B5EF4-FFF2-40B4-BE49-F238E27FC236}">
                <a16:creationId xmlns:a16="http://schemas.microsoft.com/office/drawing/2014/main" id="{3CC94E0F-795B-4EB2-EA67-DA4E847434A3}"/>
              </a:ext>
            </a:extLst>
          </p:cNvPr>
          <p:cNvGrpSpPr/>
          <p:nvPr/>
        </p:nvGrpSpPr>
        <p:grpSpPr>
          <a:xfrm>
            <a:off x="1344715" y="2518826"/>
            <a:ext cx="620457" cy="554753"/>
            <a:chOff x="3338952" y="1290190"/>
            <a:chExt cx="1021829" cy="860690"/>
          </a:xfrm>
        </p:grpSpPr>
        <p:sp>
          <p:nvSpPr>
            <p:cNvPr id="10385" name="Google Shape;19900;p112">
              <a:extLst>
                <a:ext uri="{FF2B5EF4-FFF2-40B4-BE49-F238E27FC236}">
                  <a16:creationId xmlns:a16="http://schemas.microsoft.com/office/drawing/2014/main" id="{62833266-1B07-E98D-1035-3F16DC7200F3}"/>
                </a:ext>
              </a:extLst>
            </p:cNvPr>
            <p:cNvSpPr/>
            <p:nvPr/>
          </p:nvSpPr>
          <p:spPr>
            <a:xfrm>
              <a:off x="425223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6" name="Google Shape;19901;p112">
              <a:extLst>
                <a:ext uri="{FF2B5EF4-FFF2-40B4-BE49-F238E27FC236}">
                  <a16:creationId xmlns:a16="http://schemas.microsoft.com/office/drawing/2014/main" id="{1F148865-8DF0-4014-1AC3-BE8253CE77AF}"/>
                </a:ext>
              </a:extLst>
            </p:cNvPr>
            <p:cNvSpPr/>
            <p:nvPr/>
          </p:nvSpPr>
          <p:spPr>
            <a:xfrm>
              <a:off x="425223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7" name="Google Shape;19902;p112">
              <a:extLst>
                <a:ext uri="{FF2B5EF4-FFF2-40B4-BE49-F238E27FC236}">
                  <a16:creationId xmlns:a16="http://schemas.microsoft.com/office/drawing/2014/main" id="{84E0A753-511F-2426-F466-AEE342BC6708}"/>
                </a:ext>
              </a:extLst>
            </p:cNvPr>
            <p:cNvSpPr/>
            <p:nvPr/>
          </p:nvSpPr>
          <p:spPr>
            <a:xfrm>
              <a:off x="425223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8" name="Google Shape;19903;p112">
              <a:extLst>
                <a:ext uri="{FF2B5EF4-FFF2-40B4-BE49-F238E27FC236}">
                  <a16:creationId xmlns:a16="http://schemas.microsoft.com/office/drawing/2014/main" id="{1D657A0B-4E4A-F94A-34FD-27B6576987C5}"/>
                </a:ext>
              </a:extLst>
            </p:cNvPr>
            <p:cNvSpPr/>
            <p:nvPr/>
          </p:nvSpPr>
          <p:spPr>
            <a:xfrm>
              <a:off x="425278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9" name="Google Shape;19904;p112">
              <a:extLst>
                <a:ext uri="{FF2B5EF4-FFF2-40B4-BE49-F238E27FC236}">
                  <a16:creationId xmlns:a16="http://schemas.microsoft.com/office/drawing/2014/main" id="{4F6706E5-17CD-B578-76B8-F38D285D645B}"/>
                </a:ext>
              </a:extLst>
            </p:cNvPr>
            <p:cNvSpPr/>
            <p:nvPr/>
          </p:nvSpPr>
          <p:spPr>
            <a:xfrm>
              <a:off x="4198505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0" name="Google Shape;19905;p112">
              <a:extLst>
                <a:ext uri="{FF2B5EF4-FFF2-40B4-BE49-F238E27FC236}">
                  <a16:creationId xmlns:a16="http://schemas.microsoft.com/office/drawing/2014/main" id="{B54A91B5-1821-DC9E-B218-15008B5FD929}"/>
                </a:ext>
              </a:extLst>
            </p:cNvPr>
            <p:cNvSpPr/>
            <p:nvPr/>
          </p:nvSpPr>
          <p:spPr>
            <a:xfrm>
              <a:off x="4198505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1" name="Google Shape;19906;p112">
              <a:extLst>
                <a:ext uri="{FF2B5EF4-FFF2-40B4-BE49-F238E27FC236}">
                  <a16:creationId xmlns:a16="http://schemas.microsoft.com/office/drawing/2014/main" id="{D3FFA76F-E294-97FA-73B6-8E33F8872ECC}"/>
                </a:ext>
              </a:extLst>
            </p:cNvPr>
            <p:cNvSpPr/>
            <p:nvPr/>
          </p:nvSpPr>
          <p:spPr>
            <a:xfrm>
              <a:off x="4199035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2" name="Google Shape;19907;p112">
              <a:extLst>
                <a:ext uri="{FF2B5EF4-FFF2-40B4-BE49-F238E27FC236}">
                  <a16:creationId xmlns:a16="http://schemas.microsoft.com/office/drawing/2014/main" id="{92AD55E7-6CAC-7317-52E6-7C047E88D54B}"/>
                </a:ext>
              </a:extLst>
            </p:cNvPr>
            <p:cNvSpPr/>
            <p:nvPr/>
          </p:nvSpPr>
          <p:spPr>
            <a:xfrm>
              <a:off x="4198505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3" name="Google Shape;19908;p112">
              <a:extLst>
                <a:ext uri="{FF2B5EF4-FFF2-40B4-BE49-F238E27FC236}">
                  <a16:creationId xmlns:a16="http://schemas.microsoft.com/office/drawing/2014/main" id="{495AC43E-5441-3875-62EB-334AE008B031}"/>
                </a:ext>
              </a:extLst>
            </p:cNvPr>
            <p:cNvSpPr/>
            <p:nvPr/>
          </p:nvSpPr>
          <p:spPr>
            <a:xfrm>
              <a:off x="4199035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4" name="Google Shape;19909;p112">
              <a:extLst>
                <a:ext uri="{FF2B5EF4-FFF2-40B4-BE49-F238E27FC236}">
                  <a16:creationId xmlns:a16="http://schemas.microsoft.com/office/drawing/2014/main" id="{05E83D7C-40EE-83FC-B529-A9E497757FE3}"/>
                </a:ext>
              </a:extLst>
            </p:cNvPr>
            <p:cNvSpPr/>
            <p:nvPr/>
          </p:nvSpPr>
          <p:spPr>
            <a:xfrm>
              <a:off x="419850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5" name="Google Shape;19910;p112">
              <a:extLst>
                <a:ext uri="{FF2B5EF4-FFF2-40B4-BE49-F238E27FC236}">
                  <a16:creationId xmlns:a16="http://schemas.microsoft.com/office/drawing/2014/main" id="{3D9607AD-AC26-CAA0-E739-23E702121B2F}"/>
                </a:ext>
              </a:extLst>
            </p:cNvPr>
            <p:cNvSpPr/>
            <p:nvPr/>
          </p:nvSpPr>
          <p:spPr>
            <a:xfrm>
              <a:off x="4199035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6" name="Google Shape;19911;p112">
              <a:extLst>
                <a:ext uri="{FF2B5EF4-FFF2-40B4-BE49-F238E27FC236}">
                  <a16:creationId xmlns:a16="http://schemas.microsoft.com/office/drawing/2014/main" id="{E1A9FD6B-DB3B-DC86-0E31-34DB5F8BDA54}"/>
                </a:ext>
              </a:extLst>
            </p:cNvPr>
            <p:cNvSpPr/>
            <p:nvPr/>
          </p:nvSpPr>
          <p:spPr>
            <a:xfrm>
              <a:off x="419850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7" name="Google Shape;19912;p112">
              <a:extLst>
                <a:ext uri="{FF2B5EF4-FFF2-40B4-BE49-F238E27FC236}">
                  <a16:creationId xmlns:a16="http://schemas.microsoft.com/office/drawing/2014/main" id="{F8F2CCEE-D991-9493-5370-BCC080C9A5F2}"/>
                </a:ext>
              </a:extLst>
            </p:cNvPr>
            <p:cNvSpPr/>
            <p:nvPr/>
          </p:nvSpPr>
          <p:spPr>
            <a:xfrm>
              <a:off x="4199035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8" name="Google Shape;19913;p112">
              <a:extLst>
                <a:ext uri="{FF2B5EF4-FFF2-40B4-BE49-F238E27FC236}">
                  <a16:creationId xmlns:a16="http://schemas.microsoft.com/office/drawing/2014/main" id="{62984C89-2AFB-E46C-A75B-FA08F59CCAD7}"/>
                </a:ext>
              </a:extLst>
            </p:cNvPr>
            <p:cNvSpPr/>
            <p:nvPr/>
          </p:nvSpPr>
          <p:spPr>
            <a:xfrm>
              <a:off x="419850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9" name="Google Shape;19914;p112">
              <a:extLst>
                <a:ext uri="{FF2B5EF4-FFF2-40B4-BE49-F238E27FC236}">
                  <a16:creationId xmlns:a16="http://schemas.microsoft.com/office/drawing/2014/main" id="{C1321AEB-F25F-ED53-030D-FE30C3CD16B0}"/>
                </a:ext>
              </a:extLst>
            </p:cNvPr>
            <p:cNvSpPr/>
            <p:nvPr/>
          </p:nvSpPr>
          <p:spPr>
            <a:xfrm>
              <a:off x="4199035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0" name="Google Shape;19915;p112">
              <a:extLst>
                <a:ext uri="{FF2B5EF4-FFF2-40B4-BE49-F238E27FC236}">
                  <a16:creationId xmlns:a16="http://schemas.microsoft.com/office/drawing/2014/main" id="{C6192679-B371-ED1E-1970-8A4A4C331BED}"/>
                </a:ext>
              </a:extLst>
            </p:cNvPr>
            <p:cNvSpPr/>
            <p:nvPr/>
          </p:nvSpPr>
          <p:spPr>
            <a:xfrm>
              <a:off x="4144818" y="204230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1" name="Google Shape;19916;p112">
              <a:extLst>
                <a:ext uri="{FF2B5EF4-FFF2-40B4-BE49-F238E27FC236}">
                  <a16:creationId xmlns:a16="http://schemas.microsoft.com/office/drawing/2014/main" id="{0C55F861-C49D-3598-8FF5-ABC6D40AD7CA}"/>
                </a:ext>
              </a:extLst>
            </p:cNvPr>
            <p:cNvSpPr/>
            <p:nvPr/>
          </p:nvSpPr>
          <p:spPr>
            <a:xfrm>
              <a:off x="4144818" y="1988604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2" name="Google Shape;19917;p112">
              <a:extLst>
                <a:ext uri="{FF2B5EF4-FFF2-40B4-BE49-F238E27FC236}">
                  <a16:creationId xmlns:a16="http://schemas.microsoft.com/office/drawing/2014/main" id="{07841035-8AF9-DEE2-7CF6-5441C09D7EB2}"/>
                </a:ext>
              </a:extLst>
            </p:cNvPr>
            <p:cNvSpPr/>
            <p:nvPr/>
          </p:nvSpPr>
          <p:spPr>
            <a:xfrm>
              <a:off x="4145348" y="1989165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3" name="Google Shape;19918;p112">
              <a:extLst>
                <a:ext uri="{FF2B5EF4-FFF2-40B4-BE49-F238E27FC236}">
                  <a16:creationId xmlns:a16="http://schemas.microsoft.com/office/drawing/2014/main" id="{64E7C9A3-15D9-7EB4-096F-F94FCE7DBA39}"/>
                </a:ext>
              </a:extLst>
            </p:cNvPr>
            <p:cNvSpPr/>
            <p:nvPr/>
          </p:nvSpPr>
          <p:spPr>
            <a:xfrm>
              <a:off x="4144818" y="1934871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4" name="Google Shape;19919;p112">
              <a:extLst>
                <a:ext uri="{FF2B5EF4-FFF2-40B4-BE49-F238E27FC236}">
                  <a16:creationId xmlns:a16="http://schemas.microsoft.com/office/drawing/2014/main" id="{E66FC945-F6A5-4294-CB5E-02E0961AE4F6}"/>
                </a:ext>
              </a:extLst>
            </p:cNvPr>
            <p:cNvSpPr/>
            <p:nvPr/>
          </p:nvSpPr>
          <p:spPr>
            <a:xfrm>
              <a:off x="4145348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5" name="Google Shape;19920;p112">
              <a:extLst>
                <a:ext uri="{FF2B5EF4-FFF2-40B4-BE49-F238E27FC236}">
                  <a16:creationId xmlns:a16="http://schemas.microsoft.com/office/drawing/2014/main" id="{CE0FDF31-3F61-D248-8FE2-E03FCCA3864F}"/>
                </a:ext>
              </a:extLst>
            </p:cNvPr>
            <p:cNvSpPr/>
            <p:nvPr/>
          </p:nvSpPr>
          <p:spPr>
            <a:xfrm>
              <a:off x="414481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6" name="Google Shape;19921;p112">
              <a:extLst>
                <a:ext uri="{FF2B5EF4-FFF2-40B4-BE49-F238E27FC236}">
                  <a16:creationId xmlns:a16="http://schemas.microsoft.com/office/drawing/2014/main" id="{1EEFFB57-6D41-F943-4F1E-9C0148179694}"/>
                </a:ext>
              </a:extLst>
            </p:cNvPr>
            <p:cNvSpPr/>
            <p:nvPr/>
          </p:nvSpPr>
          <p:spPr>
            <a:xfrm>
              <a:off x="4145348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7" name="Google Shape;19922;p112">
              <a:extLst>
                <a:ext uri="{FF2B5EF4-FFF2-40B4-BE49-F238E27FC236}">
                  <a16:creationId xmlns:a16="http://schemas.microsoft.com/office/drawing/2014/main" id="{B775B2DB-85B7-685E-44F4-8D5EA1890A84}"/>
                </a:ext>
              </a:extLst>
            </p:cNvPr>
            <p:cNvSpPr/>
            <p:nvPr/>
          </p:nvSpPr>
          <p:spPr>
            <a:xfrm>
              <a:off x="414481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8" name="Google Shape;19923;p112">
              <a:extLst>
                <a:ext uri="{FF2B5EF4-FFF2-40B4-BE49-F238E27FC236}">
                  <a16:creationId xmlns:a16="http://schemas.microsoft.com/office/drawing/2014/main" id="{9D43A563-3FE2-FDFD-EDAC-2EE7583DED21}"/>
                </a:ext>
              </a:extLst>
            </p:cNvPr>
            <p:cNvSpPr/>
            <p:nvPr/>
          </p:nvSpPr>
          <p:spPr>
            <a:xfrm>
              <a:off x="4145348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9" name="Google Shape;19924;p112">
              <a:extLst>
                <a:ext uri="{FF2B5EF4-FFF2-40B4-BE49-F238E27FC236}">
                  <a16:creationId xmlns:a16="http://schemas.microsoft.com/office/drawing/2014/main" id="{7FDBBC46-A974-8602-3A28-AE079FB8756D}"/>
                </a:ext>
              </a:extLst>
            </p:cNvPr>
            <p:cNvSpPr/>
            <p:nvPr/>
          </p:nvSpPr>
          <p:spPr>
            <a:xfrm>
              <a:off x="414481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0" name="Google Shape;19925;p112">
              <a:extLst>
                <a:ext uri="{FF2B5EF4-FFF2-40B4-BE49-F238E27FC236}">
                  <a16:creationId xmlns:a16="http://schemas.microsoft.com/office/drawing/2014/main" id="{76EE09DF-2C6A-7167-09FE-B38AC621C6FB}"/>
                </a:ext>
              </a:extLst>
            </p:cNvPr>
            <p:cNvSpPr/>
            <p:nvPr/>
          </p:nvSpPr>
          <p:spPr>
            <a:xfrm>
              <a:off x="4145348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5" name="Google Shape;19926;p112">
              <a:extLst>
                <a:ext uri="{FF2B5EF4-FFF2-40B4-BE49-F238E27FC236}">
                  <a16:creationId xmlns:a16="http://schemas.microsoft.com/office/drawing/2014/main" id="{BC3A6091-6382-C473-EAC2-A20EA6997D2D}"/>
                </a:ext>
              </a:extLst>
            </p:cNvPr>
            <p:cNvSpPr/>
            <p:nvPr/>
          </p:nvSpPr>
          <p:spPr>
            <a:xfrm>
              <a:off x="414481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6" name="Google Shape;19927;p112">
              <a:extLst>
                <a:ext uri="{FF2B5EF4-FFF2-40B4-BE49-F238E27FC236}">
                  <a16:creationId xmlns:a16="http://schemas.microsoft.com/office/drawing/2014/main" id="{F3A9B353-FAA8-6679-0C90-C27C2D584218}"/>
                </a:ext>
              </a:extLst>
            </p:cNvPr>
            <p:cNvSpPr/>
            <p:nvPr/>
          </p:nvSpPr>
          <p:spPr>
            <a:xfrm>
              <a:off x="414481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7" name="Google Shape;19928;p112">
              <a:extLst>
                <a:ext uri="{FF2B5EF4-FFF2-40B4-BE49-F238E27FC236}">
                  <a16:creationId xmlns:a16="http://schemas.microsoft.com/office/drawing/2014/main" id="{9543E943-5EDF-0451-DEFD-84B2E50BCDB4}"/>
                </a:ext>
              </a:extLst>
            </p:cNvPr>
            <p:cNvSpPr/>
            <p:nvPr/>
          </p:nvSpPr>
          <p:spPr>
            <a:xfrm>
              <a:off x="4145348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8" name="Google Shape;19929;p112">
              <a:extLst>
                <a:ext uri="{FF2B5EF4-FFF2-40B4-BE49-F238E27FC236}">
                  <a16:creationId xmlns:a16="http://schemas.microsoft.com/office/drawing/2014/main" id="{A16570D8-DB74-5AB1-DC49-C016BD965D6A}"/>
                </a:ext>
              </a:extLst>
            </p:cNvPr>
            <p:cNvSpPr/>
            <p:nvPr/>
          </p:nvSpPr>
          <p:spPr>
            <a:xfrm>
              <a:off x="414481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9" name="Google Shape;19930;p112">
              <a:extLst>
                <a:ext uri="{FF2B5EF4-FFF2-40B4-BE49-F238E27FC236}">
                  <a16:creationId xmlns:a16="http://schemas.microsoft.com/office/drawing/2014/main" id="{8669CD9B-C7D5-A41A-1971-53639F47CA7E}"/>
                </a:ext>
              </a:extLst>
            </p:cNvPr>
            <p:cNvSpPr/>
            <p:nvPr/>
          </p:nvSpPr>
          <p:spPr>
            <a:xfrm>
              <a:off x="4145348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0" name="Google Shape;19931;p112">
              <a:extLst>
                <a:ext uri="{FF2B5EF4-FFF2-40B4-BE49-F238E27FC236}">
                  <a16:creationId xmlns:a16="http://schemas.microsoft.com/office/drawing/2014/main" id="{BD4DEDAD-9957-366D-2234-8643DE3BCE19}"/>
                </a:ext>
              </a:extLst>
            </p:cNvPr>
            <p:cNvSpPr/>
            <p:nvPr/>
          </p:nvSpPr>
          <p:spPr>
            <a:xfrm>
              <a:off x="409106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1" name="Google Shape;19932;p112">
              <a:extLst>
                <a:ext uri="{FF2B5EF4-FFF2-40B4-BE49-F238E27FC236}">
                  <a16:creationId xmlns:a16="http://schemas.microsoft.com/office/drawing/2014/main" id="{4F9F174C-6B1B-676A-0534-C751A9A488EE}"/>
                </a:ext>
              </a:extLst>
            </p:cNvPr>
            <p:cNvSpPr/>
            <p:nvPr/>
          </p:nvSpPr>
          <p:spPr>
            <a:xfrm>
              <a:off x="409106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2" name="Google Shape;19933;p112">
              <a:extLst>
                <a:ext uri="{FF2B5EF4-FFF2-40B4-BE49-F238E27FC236}">
                  <a16:creationId xmlns:a16="http://schemas.microsoft.com/office/drawing/2014/main" id="{7E9B65BA-854D-9FC2-6BAB-AC9ED081BF7D}"/>
                </a:ext>
              </a:extLst>
            </p:cNvPr>
            <p:cNvSpPr/>
            <p:nvPr/>
          </p:nvSpPr>
          <p:spPr>
            <a:xfrm>
              <a:off x="4091614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3" name="Google Shape;19934;p112">
              <a:extLst>
                <a:ext uri="{FF2B5EF4-FFF2-40B4-BE49-F238E27FC236}">
                  <a16:creationId xmlns:a16="http://schemas.microsoft.com/office/drawing/2014/main" id="{EAB22BFD-64C7-D20F-35ED-F432D0EA1B77}"/>
                </a:ext>
              </a:extLst>
            </p:cNvPr>
            <p:cNvSpPr/>
            <p:nvPr/>
          </p:nvSpPr>
          <p:spPr>
            <a:xfrm>
              <a:off x="409106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4" name="Google Shape;19935;p112">
              <a:extLst>
                <a:ext uri="{FF2B5EF4-FFF2-40B4-BE49-F238E27FC236}">
                  <a16:creationId xmlns:a16="http://schemas.microsoft.com/office/drawing/2014/main" id="{C22E28D2-ECA1-59CF-F28C-EDF34C59BBAF}"/>
                </a:ext>
              </a:extLst>
            </p:cNvPr>
            <p:cNvSpPr/>
            <p:nvPr/>
          </p:nvSpPr>
          <p:spPr>
            <a:xfrm>
              <a:off x="409161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5" name="Google Shape;19936;p112">
              <a:extLst>
                <a:ext uri="{FF2B5EF4-FFF2-40B4-BE49-F238E27FC236}">
                  <a16:creationId xmlns:a16="http://schemas.microsoft.com/office/drawing/2014/main" id="{1B684EB1-DAF2-D6CE-79C3-08625D538EB1}"/>
                </a:ext>
              </a:extLst>
            </p:cNvPr>
            <p:cNvSpPr/>
            <p:nvPr/>
          </p:nvSpPr>
          <p:spPr>
            <a:xfrm>
              <a:off x="4091069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6" name="Google Shape;19937;p112">
              <a:extLst>
                <a:ext uri="{FF2B5EF4-FFF2-40B4-BE49-F238E27FC236}">
                  <a16:creationId xmlns:a16="http://schemas.microsoft.com/office/drawing/2014/main" id="{B1447D58-5609-4AEF-DB69-21154F82ED69}"/>
                </a:ext>
              </a:extLst>
            </p:cNvPr>
            <p:cNvSpPr/>
            <p:nvPr/>
          </p:nvSpPr>
          <p:spPr>
            <a:xfrm>
              <a:off x="4091614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7" name="Google Shape;19938;p112">
              <a:extLst>
                <a:ext uri="{FF2B5EF4-FFF2-40B4-BE49-F238E27FC236}">
                  <a16:creationId xmlns:a16="http://schemas.microsoft.com/office/drawing/2014/main" id="{008569DD-CF02-D74A-63FB-BA95531669C4}"/>
                </a:ext>
              </a:extLst>
            </p:cNvPr>
            <p:cNvSpPr/>
            <p:nvPr/>
          </p:nvSpPr>
          <p:spPr>
            <a:xfrm>
              <a:off x="4091069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8" name="Google Shape;19939;p112">
              <a:extLst>
                <a:ext uri="{FF2B5EF4-FFF2-40B4-BE49-F238E27FC236}">
                  <a16:creationId xmlns:a16="http://schemas.microsoft.com/office/drawing/2014/main" id="{EB816B64-B779-8333-AF45-3C87B8BBBFFE}"/>
                </a:ext>
              </a:extLst>
            </p:cNvPr>
            <p:cNvSpPr/>
            <p:nvPr/>
          </p:nvSpPr>
          <p:spPr>
            <a:xfrm>
              <a:off x="4091614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9" name="Google Shape;19940;p112">
              <a:extLst>
                <a:ext uri="{FF2B5EF4-FFF2-40B4-BE49-F238E27FC236}">
                  <a16:creationId xmlns:a16="http://schemas.microsoft.com/office/drawing/2014/main" id="{A4DEF76F-83EC-9EC8-418C-FF6B84481C26}"/>
                </a:ext>
              </a:extLst>
            </p:cNvPr>
            <p:cNvSpPr/>
            <p:nvPr/>
          </p:nvSpPr>
          <p:spPr>
            <a:xfrm>
              <a:off x="4091069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0" name="Google Shape;19941;p112">
              <a:extLst>
                <a:ext uri="{FF2B5EF4-FFF2-40B4-BE49-F238E27FC236}">
                  <a16:creationId xmlns:a16="http://schemas.microsoft.com/office/drawing/2014/main" id="{083FA606-0B3B-731E-177F-D1CAAD1D9BD9}"/>
                </a:ext>
              </a:extLst>
            </p:cNvPr>
            <p:cNvSpPr/>
            <p:nvPr/>
          </p:nvSpPr>
          <p:spPr>
            <a:xfrm>
              <a:off x="4091069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1" name="Google Shape;19942;p112">
              <a:extLst>
                <a:ext uri="{FF2B5EF4-FFF2-40B4-BE49-F238E27FC236}">
                  <a16:creationId xmlns:a16="http://schemas.microsoft.com/office/drawing/2014/main" id="{F33EB3D3-1747-40F9-44B4-1CD551AAF5AE}"/>
                </a:ext>
              </a:extLst>
            </p:cNvPr>
            <p:cNvSpPr/>
            <p:nvPr/>
          </p:nvSpPr>
          <p:spPr>
            <a:xfrm>
              <a:off x="4091614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2" name="Google Shape;19943;p112">
              <a:extLst>
                <a:ext uri="{FF2B5EF4-FFF2-40B4-BE49-F238E27FC236}">
                  <a16:creationId xmlns:a16="http://schemas.microsoft.com/office/drawing/2014/main" id="{BBE75186-F069-7702-B003-7F64A4786D1B}"/>
                </a:ext>
              </a:extLst>
            </p:cNvPr>
            <p:cNvSpPr/>
            <p:nvPr/>
          </p:nvSpPr>
          <p:spPr>
            <a:xfrm>
              <a:off x="4091069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3" name="Google Shape;19944;p112">
              <a:extLst>
                <a:ext uri="{FF2B5EF4-FFF2-40B4-BE49-F238E27FC236}">
                  <a16:creationId xmlns:a16="http://schemas.microsoft.com/office/drawing/2014/main" id="{39C496BA-91E4-78F1-2571-DB332DA9EB83}"/>
                </a:ext>
              </a:extLst>
            </p:cNvPr>
            <p:cNvSpPr/>
            <p:nvPr/>
          </p:nvSpPr>
          <p:spPr>
            <a:xfrm>
              <a:off x="4091069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4" name="Google Shape;19945;p112">
              <a:extLst>
                <a:ext uri="{FF2B5EF4-FFF2-40B4-BE49-F238E27FC236}">
                  <a16:creationId xmlns:a16="http://schemas.microsoft.com/office/drawing/2014/main" id="{CE2E6D88-EFE8-B5F4-7E34-5899F0479A06}"/>
                </a:ext>
              </a:extLst>
            </p:cNvPr>
            <p:cNvSpPr/>
            <p:nvPr/>
          </p:nvSpPr>
          <p:spPr>
            <a:xfrm>
              <a:off x="4091614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5" name="Google Shape;19946;p112">
              <a:extLst>
                <a:ext uri="{FF2B5EF4-FFF2-40B4-BE49-F238E27FC236}">
                  <a16:creationId xmlns:a16="http://schemas.microsoft.com/office/drawing/2014/main" id="{A8795A1D-2E30-EFE0-3E0F-8FE46F0C7D8B}"/>
                </a:ext>
              </a:extLst>
            </p:cNvPr>
            <p:cNvSpPr/>
            <p:nvPr/>
          </p:nvSpPr>
          <p:spPr>
            <a:xfrm>
              <a:off x="4037335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6" name="Google Shape;19947;p112">
              <a:extLst>
                <a:ext uri="{FF2B5EF4-FFF2-40B4-BE49-F238E27FC236}">
                  <a16:creationId xmlns:a16="http://schemas.microsoft.com/office/drawing/2014/main" id="{BED4EA51-1ED2-63F5-79B5-075EBF709BC4}"/>
                </a:ext>
              </a:extLst>
            </p:cNvPr>
            <p:cNvSpPr/>
            <p:nvPr/>
          </p:nvSpPr>
          <p:spPr>
            <a:xfrm>
              <a:off x="4037335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7" name="Google Shape;19948;p112">
              <a:extLst>
                <a:ext uri="{FF2B5EF4-FFF2-40B4-BE49-F238E27FC236}">
                  <a16:creationId xmlns:a16="http://schemas.microsoft.com/office/drawing/2014/main" id="{96CD0D09-004A-007F-ADD1-671FA2BDC7E5}"/>
                </a:ext>
              </a:extLst>
            </p:cNvPr>
            <p:cNvSpPr/>
            <p:nvPr/>
          </p:nvSpPr>
          <p:spPr>
            <a:xfrm>
              <a:off x="4037335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8" name="Google Shape;19949;p112">
              <a:extLst>
                <a:ext uri="{FF2B5EF4-FFF2-40B4-BE49-F238E27FC236}">
                  <a16:creationId xmlns:a16="http://schemas.microsoft.com/office/drawing/2014/main" id="{966FE51C-4D91-09D3-336A-89BC38580C52}"/>
                </a:ext>
              </a:extLst>
            </p:cNvPr>
            <p:cNvSpPr/>
            <p:nvPr/>
          </p:nvSpPr>
          <p:spPr>
            <a:xfrm>
              <a:off x="4037335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9" name="Google Shape;19950;p112">
              <a:extLst>
                <a:ext uri="{FF2B5EF4-FFF2-40B4-BE49-F238E27FC236}">
                  <a16:creationId xmlns:a16="http://schemas.microsoft.com/office/drawing/2014/main" id="{551DCD52-B4F5-D408-4F99-33AF5E17EABD}"/>
                </a:ext>
              </a:extLst>
            </p:cNvPr>
            <p:cNvSpPr/>
            <p:nvPr/>
          </p:nvSpPr>
          <p:spPr>
            <a:xfrm>
              <a:off x="4037880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0" name="Google Shape;19951;p112">
              <a:extLst>
                <a:ext uri="{FF2B5EF4-FFF2-40B4-BE49-F238E27FC236}">
                  <a16:creationId xmlns:a16="http://schemas.microsoft.com/office/drawing/2014/main" id="{555A8A4D-546E-A908-1003-3921C4FBF745}"/>
                </a:ext>
              </a:extLst>
            </p:cNvPr>
            <p:cNvSpPr/>
            <p:nvPr/>
          </p:nvSpPr>
          <p:spPr>
            <a:xfrm>
              <a:off x="4037335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1" name="Google Shape;19952;p112">
              <a:extLst>
                <a:ext uri="{FF2B5EF4-FFF2-40B4-BE49-F238E27FC236}">
                  <a16:creationId xmlns:a16="http://schemas.microsoft.com/office/drawing/2014/main" id="{CAC5FC40-F1E2-C598-28B3-CC362D2F37F1}"/>
                </a:ext>
              </a:extLst>
            </p:cNvPr>
            <p:cNvSpPr/>
            <p:nvPr/>
          </p:nvSpPr>
          <p:spPr>
            <a:xfrm>
              <a:off x="4037880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2" name="Google Shape;19953;p112">
              <a:extLst>
                <a:ext uri="{FF2B5EF4-FFF2-40B4-BE49-F238E27FC236}">
                  <a16:creationId xmlns:a16="http://schemas.microsoft.com/office/drawing/2014/main" id="{DE87E1B6-8B95-9C36-6B3A-436A3D760924}"/>
                </a:ext>
              </a:extLst>
            </p:cNvPr>
            <p:cNvSpPr/>
            <p:nvPr/>
          </p:nvSpPr>
          <p:spPr>
            <a:xfrm>
              <a:off x="4037335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3" name="Google Shape;19954;p112">
              <a:extLst>
                <a:ext uri="{FF2B5EF4-FFF2-40B4-BE49-F238E27FC236}">
                  <a16:creationId xmlns:a16="http://schemas.microsoft.com/office/drawing/2014/main" id="{925F23D0-E8C3-4FAF-A080-D5E2F4457887}"/>
                </a:ext>
              </a:extLst>
            </p:cNvPr>
            <p:cNvSpPr/>
            <p:nvPr/>
          </p:nvSpPr>
          <p:spPr>
            <a:xfrm>
              <a:off x="403788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4" name="Google Shape;19955;p112">
              <a:extLst>
                <a:ext uri="{FF2B5EF4-FFF2-40B4-BE49-F238E27FC236}">
                  <a16:creationId xmlns:a16="http://schemas.microsoft.com/office/drawing/2014/main" id="{2A26734D-FAA9-BDB9-5FF2-DCF8F81E8DF9}"/>
                </a:ext>
              </a:extLst>
            </p:cNvPr>
            <p:cNvSpPr/>
            <p:nvPr/>
          </p:nvSpPr>
          <p:spPr>
            <a:xfrm>
              <a:off x="4037335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5" name="Google Shape;19956;p112">
              <a:extLst>
                <a:ext uri="{FF2B5EF4-FFF2-40B4-BE49-F238E27FC236}">
                  <a16:creationId xmlns:a16="http://schemas.microsoft.com/office/drawing/2014/main" id="{E9B975D0-55B0-3D38-2D6D-1C3F6975CAC2}"/>
                </a:ext>
              </a:extLst>
            </p:cNvPr>
            <p:cNvSpPr/>
            <p:nvPr/>
          </p:nvSpPr>
          <p:spPr>
            <a:xfrm>
              <a:off x="4037335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6" name="Google Shape;19957;p112">
              <a:extLst>
                <a:ext uri="{FF2B5EF4-FFF2-40B4-BE49-F238E27FC236}">
                  <a16:creationId xmlns:a16="http://schemas.microsoft.com/office/drawing/2014/main" id="{D026400C-FF9C-C004-3E53-DF78C459C49F}"/>
                </a:ext>
              </a:extLst>
            </p:cNvPr>
            <p:cNvSpPr/>
            <p:nvPr/>
          </p:nvSpPr>
          <p:spPr>
            <a:xfrm>
              <a:off x="403788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7" name="Google Shape;19958;p112">
              <a:extLst>
                <a:ext uri="{FF2B5EF4-FFF2-40B4-BE49-F238E27FC236}">
                  <a16:creationId xmlns:a16="http://schemas.microsoft.com/office/drawing/2014/main" id="{6853AD69-B046-0969-A862-78081AAF3B73}"/>
                </a:ext>
              </a:extLst>
            </p:cNvPr>
            <p:cNvSpPr/>
            <p:nvPr/>
          </p:nvSpPr>
          <p:spPr>
            <a:xfrm>
              <a:off x="4037335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8" name="Google Shape;19959;p112">
              <a:extLst>
                <a:ext uri="{FF2B5EF4-FFF2-40B4-BE49-F238E27FC236}">
                  <a16:creationId xmlns:a16="http://schemas.microsoft.com/office/drawing/2014/main" id="{0972B54F-4401-0E4B-43D1-58946B3197A3}"/>
                </a:ext>
              </a:extLst>
            </p:cNvPr>
            <p:cNvSpPr/>
            <p:nvPr/>
          </p:nvSpPr>
          <p:spPr>
            <a:xfrm>
              <a:off x="4037880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9" name="Google Shape;19960;p112">
              <a:extLst>
                <a:ext uri="{FF2B5EF4-FFF2-40B4-BE49-F238E27FC236}">
                  <a16:creationId xmlns:a16="http://schemas.microsoft.com/office/drawing/2014/main" id="{8E90531A-A110-0DE8-4DC0-311D8309F92B}"/>
                </a:ext>
              </a:extLst>
            </p:cNvPr>
            <p:cNvSpPr/>
            <p:nvPr/>
          </p:nvSpPr>
          <p:spPr>
            <a:xfrm>
              <a:off x="398364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0" name="Google Shape;19961;p112">
              <a:extLst>
                <a:ext uri="{FF2B5EF4-FFF2-40B4-BE49-F238E27FC236}">
                  <a16:creationId xmlns:a16="http://schemas.microsoft.com/office/drawing/2014/main" id="{1C45A5BE-4363-6B17-3E95-BDC686F11E40}"/>
                </a:ext>
              </a:extLst>
            </p:cNvPr>
            <p:cNvSpPr/>
            <p:nvPr/>
          </p:nvSpPr>
          <p:spPr>
            <a:xfrm>
              <a:off x="398364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1" name="Google Shape;19962;p112">
              <a:extLst>
                <a:ext uri="{FF2B5EF4-FFF2-40B4-BE49-F238E27FC236}">
                  <a16:creationId xmlns:a16="http://schemas.microsoft.com/office/drawing/2014/main" id="{E9D6B3E5-96A1-222A-CFC1-62E9ED35205C}"/>
                </a:ext>
              </a:extLst>
            </p:cNvPr>
            <p:cNvSpPr/>
            <p:nvPr/>
          </p:nvSpPr>
          <p:spPr>
            <a:xfrm>
              <a:off x="3984178" y="1827979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2" name="Google Shape;19963;p112">
              <a:extLst>
                <a:ext uri="{FF2B5EF4-FFF2-40B4-BE49-F238E27FC236}">
                  <a16:creationId xmlns:a16="http://schemas.microsoft.com/office/drawing/2014/main" id="{FB43A920-7E3A-1B39-3EF9-A732FCB57B35}"/>
                </a:ext>
              </a:extLst>
            </p:cNvPr>
            <p:cNvSpPr/>
            <p:nvPr/>
          </p:nvSpPr>
          <p:spPr>
            <a:xfrm>
              <a:off x="398364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3" name="Google Shape;19964;p112">
              <a:extLst>
                <a:ext uri="{FF2B5EF4-FFF2-40B4-BE49-F238E27FC236}">
                  <a16:creationId xmlns:a16="http://schemas.microsoft.com/office/drawing/2014/main" id="{E4298D33-993F-5E7D-5ABB-D334A3381BA4}"/>
                </a:ext>
              </a:extLst>
            </p:cNvPr>
            <p:cNvSpPr/>
            <p:nvPr/>
          </p:nvSpPr>
          <p:spPr>
            <a:xfrm>
              <a:off x="3984178" y="1774246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4" name="Google Shape;19965;p112">
              <a:extLst>
                <a:ext uri="{FF2B5EF4-FFF2-40B4-BE49-F238E27FC236}">
                  <a16:creationId xmlns:a16="http://schemas.microsoft.com/office/drawing/2014/main" id="{C72AEE80-68BC-C343-2E12-158D5475A3EF}"/>
                </a:ext>
              </a:extLst>
            </p:cNvPr>
            <p:cNvSpPr/>
            <p:nvPr/>
          </p:nvSpPr>
          <p:spPr>
            <a:xfrm>
              <a:off x="398364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5" name="Google Shape;19966;p112">
              <a:extLst>
                <a:ext uri="{FF2B5EF4-FFF2-40B4-BE49-F238E27FC236}">
                  <a16:creationId xmlns:a16="http://schemas.microsoft.com/office/drawing/2014/main" id="{3D8819C6-1C8E-91A8-549B-9FE5114400AE}"/>
                </a:ext>
              </a:extLst>
            </p:cNvPr>
            <p:cNvSpPr/>
            <p:nvPr/>
          </p:nvSpPr>
          <p:spPr>
            <a:xfrm>
              <a:off x="3984178" y="1720512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6" name="Google Shape;19967;p112">
              <a:extLst>
                <a:ext uri="{FF2B5EF4-FFF2-40B4-BE49-F238E27FC236}">
                  <a16:creationId xmlns:a16="http://schemas.microsoft.com/office/drawing/2014/main" id="{35B760E3-97A8-3CF7-DA1D-88E3E75E1BDE}"/>
                </a:ext>
              </a:extLst>
            </p:cNvPr>
            <p:cNvSpPr/>
            <p:nvPr/>
          </p:nvSpPr>
          <p:spPr>
            <a:xfrm>
              <a:off x="398364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7" name="Google Shape;19968;p112">
              <a:extLst>
                <a:ext uri="{FF2B5EF4-FFF2-40B4-BE49-F238E27FC236}">
                  <a16:creationId xmlns:a16="http://schemas.microsoft.com/office/drawing/2014/main" id="{5F44B3B0-F20F-89F0-6AD4-E8856F9DA97F}"/>
                </a:ext>
              </a:extLst>
            </p:cNvPr>
            <p:cNvSpPr/>
            <p:nvPr/>
          </p:nvSpPr>
          <p:spPr>
            <a:xfrm>
              <a:off x="3984178" y="1666809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8" name="Google Shape;19969;p112">
              <a:extLst>
                <a:ext uri="{FF2B5EF4-FFF2-40B4-BE49-F238E27FC236}">
                  <a16:creationId xmlns:a16="http://schemas.microsoft.com/office/drawing/2014/main" id="{7F057C01-6ED5-B964-6181-B87DA37D4F6A}"/>
                </a:ext>
              </a:extLst>
            </p:cNvPr>
            <p:cNvSpPr/>
            <p:nvPr/>
          </p:nvSpPr>
          <p:spPr>
            <a:xfrm>
              <a:off x="398364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9" name="Google Shape;19970;p112">
              <a:extLst>
                <a:ext uri="{FF2B5EF4-FFF2-40B4-BE49-F238E27FC236}">
                  <a16:creationId xmlns:a16="http://schemas.microsoft.com/office/drawing/2014/main" id="{99CCD3E9-1337-67C2-F5FE-B66D9A36479B}"/>
                </a:ext>
              </a:extLst>
            </p:cNvPr>
            <p:cNvSpPr/>
            <p:nvPr/>
          </p:nvSpPr>
          <p:spPr>
            <a:xfrm>
              <a:off x="3984178" y="1613075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0" name="Google Shape;19971;p112">
              <a:extLst>
                <a:ext uri="{FF2B5EF4-FFF2-40B4-BE49-F238E27FC236}">
                  <a16:creationId xmlns:a16="http://schemas.microsoft.com/office/drawing/2014/main" id="{6B6CF99D-FF17-E512-FB09-8E1107683732}"/>
                </a:ext>
              </a:extLst>
            </p:cNvPr>
            <p:cNvSpPr/>
            <p:nvPr/>
          </p:nvSpPr>
          <p:spPr>
            <a:xfrm>
              <a:off x="392991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1" name="Google Shape;19972;p112">
              <a:extLst>
                <a:ext uri="{FF2B5EF4-FFF2-40B4-BE49-F238E27FC236}">
                  <a16:creationId xmlns:a16="http://schemas.microsoft.com/office/drawing/2014/main" id="{73BB2C54-325C-CE95-983D-FE13EB475621}"/>
                </a:ext>
              </a:extLst>
            </p:cNvPr>
            <p:cNvSpPr/>
            <p:nvPr/>
          </p:nvSpPr>
          <p:spPr>
            <a:xfrm>
              <a:off x="392991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2" name="Google Shape;19973;p112">
              <a:extLst>
                <a:ext uri="{FF2B5EF4-FFF2-40B4-BE49-F238E27FC236}">
                  <a16:creationId xmlns:a16="http://schemas.microsoft.com/office/drawing/2014/main" id="{B9B7FD8E-78D7-2ADA-F0C7-06DECA0E5A19}"/>
                </a:ext>
              </a:extLst>
            </p:cNvPr>
            <p:cNvSpPr/>
            <p:nvPr/>
          </p:nvSpPr>
          <p:spPr>
            <a:xfrm>
              <a:off x="392991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3" name="Google Shape;19974;p112">
              <a:extLst>
                <a:ext uri="{FF2B5EF4-FFF2-40B4-BE49-F238E27FC236}">
                  <a16:creationId xmlns:a16="http://schemas.microsoft.com/office/drawing/2014/main" id="{07BFCB15-E27C-ABBE-F702-0B0096DD8DFE}"/>
                </a:ext>
              </a:extLst>
            </p:cNvPr>
            <p:cNvSpPr/>
            <p:nvPr/>
          </p:nvSpPr>
          <p:spPr>
            <a:xfrm>
              <a:off x="393044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4" name="Google Shape;19975;p112">
              <a:extLst>
                <a:ext uri="{FF2B5EF4-FFF2-40B4-BE49-F238E27FC236}">
                  <a16:creationId xmlns:a16="http://schemas.microsoft.com/office/drawing/2014/main" id="{9DC57932-1CBF-61B0-E137-F9E90017EDCD}"/>
                </a:ext>
              </a:extLst>
            </p:cNvPr>
            <p:cNvSpPr/>
            <p:nvPr/>
          </p:nvSpPr>
          <p:spPr>
            <a:xfrm>
              <a:off x="3929915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5" name="Google Shape;19976;p112">
              <a:extLst>
                <a:ext uri="{FF2B5EF4-FFF2-40B4-BE49-F238E27FC236}">
                  <a16:creationId xmlns:a16="http://schemas.microsoft.com/office/drawing/2014/main" id="{1B46AFE5-B3C2-4E78-5C69-9712D9BF5A80}"/>
                </a:ext>
              </a:extLst>
            </p:cNvPr>
            <p:cNvSpPr/>
            <p:nvPr/>
          </p:nvSpPr>
          <p:spPr>
            <a:xfrm>
              <a:off x="3930444" y="172051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6" name="Google Shape;19977;p112">
              <a:extLst>
                <a:ext uri="{FF2B5EF4-FFF2-40B4-BE49-F238E27FC236}">
                  <a16:creationId xmlns:a16="http://schemas.microsoft.com/office/drawing/2014/main" id="{F1012B73-8016-83DE-F2E1-A1586354B12B}"/>
                </a:ext>
              </a:extLst>
            </p:cNvPr>
            <p:cNvSpPr/>
            <p:nvPr/>
          </p:nvSpPr>
          <p:spPr>
            <a:xfrm>
              <a:off x="3929915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7" name="Google Shape;19978;p112">
              <a:extLst>
                <a:ext uri="{FF2B5EF4-FFF2-40B4-BE49-F238E27FC236}">
                  <a16:creationId xmlns:a16="http://schemas.microsoft.com/office/drawing/2014/main" id="{8059899B-5B03-DAEE-54DD-562D0A8D5F32}"/>
                </a:ext>
              </a:extLst>
            </p:cNvPr>
            <p:cNvSpPr/>
            <p:nvPr/>
          </p:nvSpPr>
          <p:spPr>
            <a:xfrm>
              <a:off x="393044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8" name="Google Shape;19979;p112">
              <a:extLst>
                <a:ext uri="{FF2B5EF4-FFF2-40B4-BE49-F238E27FC236}">
                  <a16:creationId xmlns:a16="http://schemas.microsoft.com/office/drawing/2014/main" id="{746D9852-F452-26DE-7D56-08B5064C4832}"/>
                </a:ext>
              </a:extLst>
            </p:cNvPr>
            <p:cNvSpPr/>
            <p:nvPr/>
          </p:nvSpPr>
          <p:spPr>
            <a:xfrm>
              <a:off x="3929915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9" name="Google Shape;19980;p112">
              <a:extLst>
                <a:ext uri="{FF2B5EF4-FFF2-40B4-BE49-F238E27FC236}">
                  <a16:creationId xmlns:a16="http://schemas.microsoft.com/office/drawing/2014/main" id="{CC9C5DD5-DC48-AAED-FFCA-7C78CA503852}"/>
                </a:ext>
              </a:extLst>
            </p:cNvPr>
            <p:cNvSpPr/>
            <p:nvPr/>
          </p:nvSpPr>
          <p:spPr>
            <a:xfrm>
              <a:off x="387615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0" name="Google Shape;19981;p112">
              <a:extLst>
                <a:ext uri="{FF2B5EF4-FFF2-40B4-BE49-F238E27FC236}">
                  <a16:creationId xmlns:a16="http://schemas.microsoft.com/office/drawing/2014/main" id="{8D579762-03E5-7855-60A6-D0BA42F9C151}"/>
                </a:ext>
              </a:extLst>
            </p:cNvPr>
            <p:cNvSpPr/>
            <p:nvPr/>
          </p:nvSpPr>
          <p:spPr>
            <a:xfrm>
              <a:off x="3876150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1" name="Google Shape;19982;p112">
              <a:extLst>
                <a:ext uri="{FF2B5EF4-FFF2-40B4-BE49-F238E27FC236}">
                  <a16:creationId xmlns:a16="http://schemas.microsoft.com/office/drawing/2014/main" id="{BBBDB794-2E02-DE87-4570-2C87D395CA04}"/>
                </a:ext>
              </a:extLst>
            </p:cNvPr>
            <p:cNvSpPr/>
            <p:nvPr/>
          </p:nvSpPr>
          <p:spPr>
            <a:xfrm>
              <a:off x="387615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2" name="Google Shape;19983;p112">
              <a:extLst>
                <a:ext uri="{FF2B5EF4-FFF2-40B4-BE49-F238E27FC236}">
                  <a16:creationId xmlns:a16="http://schemas.microsoft.com/office/drawing/2014/main" id="{2D7B7DF1-A0C9-A4E3-C203-323B5B425DD6}"/>
                </a:ext>
              </a:extLst>
            </p:cNvPr>
            <p:cNvSpPr/>
            <p:nvPr/>
          </p:nvSpPr>
          <p:spPr>
            <a:xfrm>
              <a:off x="387671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3" name="Google Shape;19984;p112">
              <a:extLst>
                <a:ext uri="{FF2B5EF4-FFF2-40B4-BE49-F238E27FC236}">
                  <a16:creationId xmlns:a16="http://schemas.microsoft.com/office/drawing/2014/main" id="{86C1CE2F-93C1-CC19-4428-9562236E38F1}"/>
                </a:ext>
              </a:extLst>
            </p:cNvPr>
            <p:cNvSpPr/>
            <p:nvPr/>
          </p:nvSpPr>
          <p:spPr>
            <a:xfrm>
              <a:off x="3876150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4" name="Google Shape;19985;p112">
              <a:extLst>
                <a:ext uri="{FF2B5EF4-FFF2-40B4-BE49-F238E27FC236}">
                  <a16:creationId xmlns:a16="http://schemas.microsoft.com/office/drawing/2014/main" id="{918693A5-BC60-B1D9-100E-7886BF366802}"/>
                </a:ext>
              </a:extLst>
            </p:cNvPr>
            <p:cNvSpPr/>
            <p:nvPr/>
          </p:nvSpPr>
          <p:spPr>
            <a:xfrm>
              <a:off x="3876150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5" name="Google Shape;19986;p112">
              <a:extLst>
                <a:ext uri="{FF2B5EF4-FFF2-40B4-BE49-F238E27FC236}">
                  <a16:creationId xmlns:a16="http://schemas.microsoft.com/office/drawing/2014/main" id="{41872A38-BD41-CD5B-6FAA-895CD661C7EF}"/>
                </a:ext>
              </a:extLst>
            </p:cNvPr>
            <p:cNvSpPr/>
            <p:nvPr/>
          </p:nvSpPr>
          <p:spPr>
            <a:xfrm>
              <a:off x="387671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6" name="Google Shape;19987;p112">
              <a:extLst>
                <a:ext uri="{FF2B5EF4-FFF2-40B4-BE49-F238E27FC236}">
                  <a16:creationId xmlns:a16="http://schemas.microsoft.com/office/drawing/2014/main" id="{6545B06D-9DEF-4C1D-2A65-B2EA931322B2}"/>
                </a:ext>
              </a:extLst>
            </p:cNvPr>
            <p:cNvSpPr/>
            <p:nvPr/>
          </p:nvSpPr>
          <p:spPr>
            <a:xfrm>
              <a:off x="3876150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7" name="Google Shape;19988;p112">
              <a:extLst>
                <a:ext uri="{FF2B5EF4-FFF2-40B4-BE49-F238E27FC236}">
                  <a16:creationId xmlns:a16="http://schemas.microsoft.com/office/drawing/2014/main" id="{B08F4679-FE7A-5EF2-041B-55D4B6937D65}"/>
                </a:ext>
              </a:extLst>
            </p:cNvPr>
            <p:cNvSpPr/>
            <p:nvPr/>
          </p:nvSpPr>
          <p:spPr>
            <a:xfrm>
              <a:off x="382247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8" name="Google Shape;19989;p112">
              <a:extLst>
                <a:ext uri="{FF2B5EF4-FFF2-40B4-BE49-F238E27FC236}">
                  <a16:creationId xmlns:a16="http://schemas.microsoft.com/office/drawing/2014/main" id="{0CBB79DC-9286-EBEB-A5A1-E2C5EA76D403}"/>
                </a:ext>
              </a:extLst>
            </p:cNvPr>
            <p:cNvSpPr/>
            <p:nvPr/>
          </p:nvSpPr>
          <p:spPr>
            <a:xfrm>
              <a:off x="382247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9" name="Google Shape;19990;p112">
              <a:extLst>
                <a:ext uri="{FF2B5EF4-FFF2-40B4-BE49-F238E27FC236}">
                  <a16:creationId xmlns:a16="http://schemas.microsoft.com/office/drawing/2014/main" id="{4E176098-D276-0685-636D-60FA15CA84FE}"/>
                </a:ext>
              </a:extLst>
            </p:cNvPr>
            <p:cNvSpPr/>
            <p:nvPr/>
          </p:nvSpPr>
          <p:spPr>
            <a:xfrm>
              <a:off x="382247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0" name="Google Shape;19991;p112">
              <a:extLst>
                <a:ext uri="{FF2B5EF4-FFF2-40B4-BE49-F238E27FC236}">
                  <a16:creationId xmlns:a16="http://schemas.microsoft.com/office/drawing/2014/main" id="{B4F7E5E3-37BE-EBF2-5DF6-51F736EA06C4}"/>
                </a:ext>
              </a:extLst>
            </p:cNvPr>
            <p:cNvSpPr/>
            <p:nvPr/>
          </p:nvSpPr>
          <p:spPr>
            <a:xfrm>
              <a:off x="3823008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1" name="Google Shape;19992;p112">
              <a:extLst>
                <a:ext uri="{FF2B5EF4-FFF2-40B4-BE49-F238E27FC236}">
                  <a16:creationId xmlns:a16="http://schemas.microsoft.com/office/drawing/2014/main" id="{FABBADB8-2A3D-AC67-CF53-6B60FE49CF60}"/>
                </a:ext>
              </a:extLst>
            </p:cNvPr>
            <p:cNvSpPr/>
            <p:nvPr/>
          </p:nvSpPr>
          <p:spPr>
            <a:xfrm>
              <a:off x="382247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2" name="Google Shape;19993;p112">
              <a:extLst>
                <a:ext uri="{FF2B5EF4-FFF2-40B4-BE49-F238E27FC236}">
                  <a16:creationId xmlns:a16="http://schemas.microsoft.com/office/drawing/2014/main" id="{AD806F41-97CA-A3EC-4FE7-E92E04123188}"/>
                </a:ext>
              </a:extLst>
            </p:cNvPr>
            <p:cNvSpPr/>
            <p:nvPr/>
          </p:nvSpPr>
          <p:spPr>
            <a:xfrm>
              <a:off x="3823008" y="172051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3" name="Google Shape;19994;p112">
              <a:extLst>
                <a:ext uri="{FF2B5EF4-FFF2-40B4-BE49-F238E27FC236}">
                  <a16:creationId xmlns:a16="http://schemas.microsoft.com/office/drawing/2014/main" id="{83A1F6A2-F0A5-1145-D050-3FB2CF81EA4C}"/>
                </a:ext>
              </a:extLst>
            </p:cNvPr>
            <p:cNvSpPr/>
            <p:nvPr/>
          </p:nvSpPr>
          <p:spPr>
            <a:xfrm>
              <a:off x="382247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4" name="Google Shape;19995;p112">
              <a:extLst>
                <a:ext uri="{FF2B5EF4-FFF2-40B4-BE49-F238E27FC236}">
                  <a16:creationId xmlns:a16="http://schemas.microsoft.com/office/drawing/2014/main" id="{9B283C1D-49D5-9EBC-7907-BD860AA8275E}"/>
                </a:ext>
              </a:extLst>
            </p:cNvPr>
            <p:cNvSpPr/>
            <p:nvPr/>
          </p:nvSpPr>
          <p:spPr>
            <a:xfrm>
              <a:off x="3823008" y="166680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5" name="Google Shape;19996;p112">
              <a:extLst>
                <a:ext uri="{FF2B5EF4-FFF2-40B4-BE49-F238E27FC236}">
                  <a16:creationId xmlns:a16="http://schemas.microsoft.com/office/drawing/2014/main" id="{BD2BE313-227E-B29E-812E-B6F4B6243D84}"/>
                </a:ext>
              </a:extLst>
            </p:cNvPr>
            <p:cNvSpPr/>
            <p:nvPr/>
          </p:nvSpPr>
          <p:spPr>
            <a:xfrm>
              <a:off x="382247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6" name="Google Shape;19997;p112">
              <a:extLst>
                <a:ext uri="{FF2B5EF4-FFF2-40B4-BE49-F238E27FC236}">
                  <a16:creationId xmlns:a16="http://schemas.microsoft.com/office/drawing/2014/main" id="{F506BD5C-1858-426A-818B-2EA1BEF97C3C}"/>
                </a:ext>
              </a:extLst>
            </p:cNvPr>
            <p:cNvSpPr/>
            <p:nvPr/>
          </p:nvSpPr>
          <p:spPr>
            <a:xfrm>
              <a:off x="3768713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7" name="Google Shape;19998;p112">
              <a:extLst>
                <a:ext uri="{FF2B5EF4-FFF2-40B4-BE49-F238E27FC236}">
                  <a16:creationId xmlns:a16="http://schemas.microsoft.com/office/drawing/2014/main" id="{224B4422-672E-8E3E-3D93-A56257212A09}"/>
                </a:ext>
              </a:extLst>
            </p:cNvPr>
            <p:cNvSpPr/>
            <p:nvPr/>
          </p:nvSpPr>
          <p:spPr>
            <a:xfrm>
              <a:off x="3768713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8" name="Google Shape;19999;p112">
              <a:extLst>
                <a:ext uri="{FF2B5EF4-FFF2-40B4-BE49-F238E27FC236}">
                  <a16:creationId xmlns:a16="http://schemas.microsoft.com/office/drawing/2014/main" id="{454D50EF-2ACD-727C-2750-7469057599AE}"/>
                </a:ext>
              </a:extLst>
            </p:cNvPr>
            <p:cNvSpPr/>
            <p:nvPr/>
          </p:nvSpPr>
          <p:spPr>
            <a:xfrm>
              <a:off x="3768713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9" name="Google Shape;20000;p112">
              <a:extLst>
                <a:ext uri="{FF2B5EF4-FFF2-40B4-BE49-F238E27FC236}">
                  <a16:creationId xmlns:a16="http://schemas.microsoft.com/office/drawing/2014/main" id="{A2E7CFDB-D0D2-C8A6-72FB-5E091606E8D9}"/>
                </a:ext>
              </a:extLst>
            </p:cNvPr>
            <p:cNvSpPr/>
            <p:nvPr/>
          </p:nvSpPr>
          <p:spPr>
            <a:xfrm>
              <a:off x="376927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0" name="Google Shape;20001;p112">
              <a:extLst>
                <a:ext uri="{FF2B5EF4-FFF2-40B4-BE49-F238E27FC236}">
                  <a16:creationId xmlns:a16="http://schemas.microsoft.com/office/drawing/2014/main" id="{8C4160EF-BA42-E758-D2AC-6141AB6A8553}"/>
                </a:ext>
              </a:extLst>
            </p:cNvPr>
            <p:cNvSpPr/>
            <p:nvPr/>
          </p:nvSpPr>
          <p:spPr>
            <a:xfrm>
              <a:off x="3768713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1" name="Google Shape;20002;p112">
              <a:extLst>
                <a:ext uri="{FF2B5EF4-FFF2-40B4-BE49-F238E27FC236}">
                  <a16:creationId xmlns:a16="http://schemas.microsoft.com/office/drawing/2014/main" id="{7F58A183-36D3-2E2B-041C-DA62C618D962}"/>
                </a:ext>
              </a:extLst>
            </p:cNvPr>
            <p:cNvSpPr/>
            <p:nvPr/>
          </p:nvSpPr>
          <p:spPr>
            <a:xfrm>
              <a:off x="3768713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2" name="Google Shape;20003;p112">
              <a:extLst>
                <a:ext uri="{FF2B5EF4-FFF2-40B4-BE49-F238E27FC236}">
                  <a16:creationId xmlns:a16="http://schemas.microsoft.com/office/drawing/2014/main" id="{A1001182-2CE4-5D0A-35AE-15926C1C938F}"/>
                </a:ext>
              </a:extLst>
            </p:cNvPr>
            <p:cNvSpPr/>
            <p:nvPr/>
          </p:nvSpPr>
          <p:spPr>
            <a:xfrm>
              <a:off x="376927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3" name="Google Shape;20004;p112">
              <a:extLst>
                <a:ext uri="{FF2B5EF4-FFF2-40B4-BE49-F238E27FC236}">
                  <a16:creationId xmlns:a16="http://schemas.microsoft.com/office/drawing/2014/main" id="{4047C576-4680-9F75-26C6-5A835C7618DD}"/>
                </a:ext>
              </a:extLst>
            </p:cNvPr>
            <p:cNvSpPr/>
            <p:nvPr/>
          </p:nvSpPr>
          <p:spPr>
            <a:xfrm>
              <a:off x="3768713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4" name="Google Shape;20005;p112">
              <a:extLst>
                <a:ext uri="{FF2B5EF4-FFF2-40B4-BE49-F238E27FC236}">
                  <a16:creationId xmlns:a16="http://schemas.microsoft.com/office/drawing/2014/main" id="{2D03F647-F456-81BF-16D0-57256C78381A}"/>
                </a:ext>
              </a:extLst>
            </p:cNvPr>
            <p:cNvSpPr/>
            <p:nvPr/>
          </p:nvSpPr>
          <p:spPr>
            <a:xfrm>
              <a:off x="371504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5" name="Google Shape;20006;p112">
              <a:extLst>
                <a:ext uri="{FF2B5EF4-FFF2-40B4-BE49-F238E27FC236}">
                  <a16:creationId xmlns:a16="http://schemas.microsoft.com/office/drawing/2014/main" id="{094A3F95-2B41-322E-1591-B6FB4848D937}"/>
                </a:ext>
              </a:extLst>
            </p:cNvPr>
            <p:cNvSpPr/>
            <p:nvPr/>
          </p:nvSpPr>
          <p:spPr>
            <a:xfrm>
              <a:off x="371504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6" name="Google Shape;20007;p112">
              <a:extLst>
                <a:ext uri="{FF2B5EF4-FFF2-40B4-BE49-F238E27FC236}">
                  <a16:creationId xmlns:a16="http://schemas.microsoft.com/office/drawing/2014/main" id="{A6A14D1A-5837-4BDF-09E1-80D44D07FA3F}"/>
                </a:ext>
              </a:extLst>
            </p:cNvPr>
            <p:cNvSpPr/>
            <p:nvPr/>
          </p:nvSpPr>
          <p:spPr>
            <a:xfrm>
              <a:off x="371504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7" name="Google Shape;20008;p112">
              <a:extLst>
                <a:ext uri="{FF2B5EF4-FFF2-40B4-BE49-F238E27FC236}">
                  <a16:creationId xmlns:a16="http://schemas.microsoft.com/office/drawing/2014/main" id="{887A5C01-FC38-F216-BC34-AC66C6B02F9A}"/>
                </a:ext>
              </a:extLst>
            </p:cNvPr>
            <p:cNvSpPr/>
            <p:nvPr/>
          </p:nvSpPr>
          <p:spPr>
            <a:xfrm>
              <a:off x="3715587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8" name="Google Shape;20009;p112">
              <a:extLst>
                <a:ext uri="{FF2B5EF4-FFF2-40B4-BE49-F238E27FC236}">
                  <a16:creationId xmlns:a16="http://schemas.microsoft.com/office/drawing/2014/main" id="{EFECE349-40D5-24D5-7D92-55B9F272901F}"/>
                </a:ext>
              </a:extLst>
            </p:cNvPr>
            <p:cNvSpPr/>
            <p:nvPr/>
          </p:nvSpPr>
          <p:spPr>
            <a:xfrm>
              <a:off x="371504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9" name="Google Shape;20010;p112">
              <a:extLst>
                <a:ext uri="{FF2B5EF4-FFF2-40B4-BE49-F238E27FC236}">
                  <a16:creationId xmlns:a16="http://schemas.microsoft.com/office/drawing/2014/main" id="{BB0D3DFD-4745-F6F6-871F-57EFDB7A0AAF}"/>
                </a:ext>
              </a:extLst>
            </p:cNvPr>
            <p:cNvSpPr/>
            <p:nvPr/>
          </p:nvSpPr>
          <p:spPr>
            <a:xfrm>
              <a:off x="3715587" y="172051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0" name="Google Shape;20011;p112">
              <a:extLst>
                <a:ext uri="{FF2B5EF4-FFF2-40B4-BE49-F238E27FC236}">
                  <a16:creationId xmlns:a16="http://schemas.microsoft.com/office/drawing/2014/main" id="{18BC3421-892B-68F1-3CAF-772782C31515}"/>
                </a:ext>
              </a:extLst>
            </p:cNvPr>
            <p:cNvSpPr/>
            <p:nvPr/>
          </p:nvSpPr>
          <p:spPr>
            <a:xfrm>
              <a:off x="371504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1" name="Google Shape;20012;p112">
              <a:extLst>
                <a:ext uri="{FF2B5EF4-FFF2-40B4-BE49-F238E27FC236}">
                  <a16:creationId xmlns:a16="http://schemas.microsoft.com/office/drawing/2014/main" id="{990FC5FD-9F72-714E-BA01-62649322FBA3}"/>
                </a:ext>
              </a:extLst>
            </p:cNvPr>
            <p:cNvSpPr/>
            <p:nvPr/>
          </p:nvSpPr>
          <p:spPr>
            <a:xfrm>
              <a:off x="3715587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2" name="Google Shape;20013;p112">
              <a:extLst>
                <a:ext uri="{FF2B5EF4-FFF2-40B4-BE49-F238E27FC236}">
                  <a16:creationId xmlns:a16="http://schemas.microsoft.com/office/drawing/2014/main" id="{BA5E6EEF-B4FC-30CF-5E18-41C657C991F5}"/>
                </a:ext>
              </a:extLst>
            </p:cNvPr>
            <p:cNvSpPr/>
            <p:nvPr/>
          </p:nvSpPr>
          <p:spPr>
            <a:xfrm>
              <a:off x="371504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3" name="Google Shape;20014;p112">
              <a:extLst>
                <a:ext uri="{FF2B5EF4-FFF2-40B4-BE49-F238E27FC236}">
                  <a16:creationId xmlns:a16="http://schemas.microsoft.com/office/drawing/2014/main" id="{271CEADA-2186-E4FC-DAE9-401BEB08A800}"/>
                </a:ext>
              </a:extLst>
            </p:cNvPr>
            <p:cNvSpPr/>
            <p:nvPr/>
          </p:nvSpPr>
          <p:spPr>
            <a:xfrm>
              <a:off x="3661308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4" name="Google Shape;20015;p112">
              <a:extLst>
                <a:ext uri="{FF2B5EF4-FFF2-40B4-BE49-F238E27FC236}">
                  <a16:creationId xmlns:a16="http://schemas.microsoft.com/office/drawing/2014/main" id="{9039A4A9-1AC4-2F8F-1652-4083132C3492}"/>
                </a:ext>
              </a:extLst>
            </p:cNvPr>
            <p:cNvSpPr/>
            <p:nvPr/>
          </p:nvSpPr>
          <p:spPr>
            <a:xfrm>
              <a:off x="3661308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5" name="Google Shape;20016;p112">
              <a:extLst>
                <a:ext uri="{FF2B5EF4-FFF2-40B4-BE49-F238E27FC236}">
                  <a16:creationId xmlns:a16="http://schemas.microsoft.com/office/drawing/2014/main" id="{49F4A447-E4BD-B7AA-1BE0-4456171F51B8}"/>
                </a:ext>
              </a:extLst>
            </p:cNvPr>
            <p:cNvSpPr/>
            <p:nvPr/>
          </p:nvSpPr>
          <p:spPr>
            <a:xfrm>
              <a:off x="366183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6" name="Google Shape;20017;p112">
              <a:extLst>
                <a:ext uri="{FF2B5EF4-FFF2-40B4-BE49-F238E27FC236}">
                  <a16:creationId xmlns:a16="http://schemas.microsoft.com/office/drawing/2014/main" id="{09676561-3ACE-E7D3-85D3-FB02CC55AA09}"/>
                </a:ext>
              </a:extLst>
            </p:cNvPr>
            <p:cNvSpPr/>
            <p:nvPr/>
          </p:nvSpPr>
          <p:spPr>
            <a:xfrm>
              <a:off x="3661308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7" name="Google Shape;20018;p112">
              <a:extLst>
                <a:ext uri="{FF2B5EF4-FFF2-40B4-BE49-F238E27FC236}">
                  <a16:creationId xmlns:a16="http://schemas.microsoft.com/office/drawing/2014/main" id="{16C206BB-DD80-162A-E0CD-37BD62A37B24}"/>
                </a:ext>
              </a:extLst>
            </p:cNvPr>
            <p:cNvSpPr/>
            <p:nvPr/>
          </p:nvSpPr>
          <p:spPr>
            <a:xfrm>
              <a:off x="366183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8" name="Google Shape;20019;p112">
              <a:extLst>
                <a:ext uri="{FF2B5EF4-FFF2-40B4-BE49-F238E27FC236}">
                  <a16:creationId xmlns:a16="http://schemas.microsoft.com/office/drawing/2014/main" id="{E35BE772-32C5-8AF3-EC34-F34745861066}"/>
                </a:ext>
              </a:extLst>
            </p:cNvPr>
            <p:cNvSpPr/>
            <p:nvPr/>
          </p:nvSpPr>
          <p:spPr>
            <a:xfrm>
              <a:off x="3661308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9" name="Google Shape;20020;p112">
              <a:extLst>
                <a:ext uri="{FF2B5EF4-FFF2-40B4-BE49-F238E27FC236}">
                  <a16:creationId xmlns:a16="http://schemas.microsoft.com/office/drawing/2014/main" id="{035CD275-7EC6-227A-C40C-F837FAB017CF}"/>
                </a:ext>
              </a:extLst>
            </p:cNvPr>
            <p:cNvSpPr/>
            <p:nvPr/>
          </p:nvSpPr>
          <p:spPr>
            <a:xfrm>
              <a:off x="3661838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0" name="Google Shape;20021;p112">
              <a:extLst>
                <a:ext uri="{FF2B5EF4-FFF2-40B4-BE49-F238E27FC236}">
                  <a16:creationId xmlns:a16="http://schemas.microsoft.com/office/drawing/2014/main" id="{A84847C7-8CF1-84DE-1465-3A41A20F63AC}"/>
                </a:ext>
              </a:extLst>
            </p:cNvPr>
            <p:cNvSpPr/>
            <p:nvPr/>
          </p:nvSpPr>
          <p:spPr>
            <a:xfrm>
              <a:off x="3661308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1" name="Google Shape;20022;p112">
              <a:extLst>
                <a:ext uri="{FF2B5EF4-FFF2-40B4-BE49-F238E27FC236}">
                  <a16:creationId xmlns:a16="http://schemas.microsoft.com/office/drawing/2014/main" id="{525E3080-427D-B3CD-EC17-202EEC3650F0}"/>
                </a:ext>
              </a:extLst>
            </p:cNvPr>
            <p:cNvSpPr/>
            <p:nvPr/>
          </p:nvSpPr>
          <p:spPr>
            <a:xfrm>
              <a:off x="366183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2" name="Google Shape;20023;p112">
              <a:extLst>
                <a:ext uri="{FF2B5EF4-FFF2-40B4-BE49-F238E27FC236}">
                  <a16:creationId xmlns:a16="http://schemas.microsoft.com/office/drawing/2014/main" id="{C725F1E4-2B1A-506F-6223-5012913ED575}"/>
                </a:ext>
              </a:extLst>
            </p:cNvPr>
            <p:cNvSpPr/>
            <p:nvPr/>
          </p:nvSpPr>
          <p:spPr>
            <a:xfrm>
              <a:off x="3661308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3" name="Google Shape;20024;p112">
              <a:extLst>
                <a:ext uri="{FF2B5EF4-FFF2-40B4-BE49-F238E27FC236}">
                  <a16:creationId xmlns:a16="http://schemas.microsoft.com/office/drawing/2014/main" id="{92000F6A-0BD0-8D9F-A1A9-DD68133758CD}"/>
                </a:ext>
              </a:extLst>
            </p:cNvPr>
            <p:cNvSpPr/>
            <p:nvPr/>
          </p:nvSpPr>
          <p:spPr>
            <a:xfrm>
              <a:off x="366183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4" name="Google Shape;20025;p112">
              <a:extLst>
                <a:ext uri="{FF2B5EF4-FFF2-40B4-BE49-F238E27FC236}">
                  <a16:creationId xmlns:a16="http://schemas.microsoft.com/office/drawing/2014/main" id="{46D62657-7A23-4BAF-1016-41DD0A65A86B}"/>
                </a:ext>
              </a:extLst>
            </p:cNvPr>
            <p:cNvSpPr/>
            <p:nvPr/>
          </p:nvSpPr>
          <p:spPr>
            <a:xfrm>
              <a:off x="360755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5" name="Google Shape;20026;p112">
              <a:extLst>
                <a:ext uri="{FF2B5EF4-FFF2-40B4-BE49-F238E27FC236}">
                  <a16:creationId xmlns:a16="http://schemas.microsoft.com/office/drawing/2014/main" id="{94D45293-108E-B5B2-73C6-9C80EC99A0C1}"/>
                </a:ext>
              </a:extLst>
            </p:cNvPr>
            <p:cNvSpPr/>
            <p:nvPr/>
          </p:nvSpPr>
          <p:spPr>
            <a:xfrm>
              <a:off x="360755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6" name="Google Shape;20027;p112">
              <a:extLst>
                <a:ext uri="{FF2B5EF4-FFF2-40B4-BE49-F238E27FC236}">
                  <a16:creationId xmlns:a16="http://schemas.microsoft.com/office/drawing/2014/main" id="{838EC09A-8AD9-16F8-65FC-B3434C84A839}"/>
                </a:ext>
              </a:extLst>
            </p:cNvPr>
            <p:cNvSpPr/>
            <p:nvPr/>
          </p:nvSpPr>
          <p:spPr>
            <a:xfrm>
              <a:off x="360755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7" name="Google Shape;20028;p112">
              <a:extLst>
                <a:ext uri="{FF2B5EF4-FFF2-40B4-BE49-F238E27FC236}">
                  <a16:creationId xmlns:a16="http://schemas.microsoft.com/office/drawing/2014/main" id="{353DE411-B5B7-0C3B-2951-648F133A8434}"/>
                </a:ext>
              </a:extLst>
            </p:cNvPr>
            <p:cNvSpPr/>
            <p:nvPr/>
          </p:nvSpPr>
          <p:spPr>
            <a:xfrm>
              <a:off x="360755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8" name="Google Shape;20029;p112">
              <a:extLst>
                <a:ext uri="{FF2B5EF4-FFF2-40B4-BE49-F238E27FC236}">
                  <a16:creationId xmlns:a16="http://schemas.microsoft.com/office/drawing/2014/main" id="{2E3E399E-BEFD-9E91-F395-79FC18A403A7}"/>
                </a:ext>
              </a:extLst>
            </p:cNvPr>
            <p:cNvSpPr/>
            <p:nvPr/>
          </p:nvSpPr>
          <p:spPr>
            <a:xfrm>
              <a:off x="3608088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9" name="Google Shape;20030;p112">
              <a:extLst>
                <a:ext uri="{FF2B5EF4-FFF2-40B4-BE49-F238E27FC236}">
                  <a16:creationId xmlns:a16="http://schemas.microsoft.com/office/drawing/2014/main" id="{5FEEE385-A953-1366-57E1-58E58BA840F4}"/>
                </a:ext>
              </a:extLst>
            </p:cNvPr>
            <p:cNvSpPr/>
            <p:nvPr/>
          </p:nvSpPr>
          <p:spPr>
            <a:xfrm>
              <a:off x="360755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0" name="Google Shape;20031;p112">
              <a:extLst>
                <a:ext uri="{FF2B5EF4-FFF2-40B4-BE49-F238E27FC236}">
                  <a16:creationId xmlns:a16="http://schemas.microsoft.com/office/drawing/2014/main" id="{D4554928-C2EE-F6FF-A71B-EBC7DD209731}"/>
                </a:ext>
              </a:extLst>
            </p:cNvPr>
            <p:cNvSpPr/>
            <p:nvPr/>
          </p:nvSpPr>
          <p:spPr>
            <a:xfrm>
              <a:off x="360808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1" name="Google Shape;20032;p112">
              <a:extLst>
                <a:ext uri="{FF2B5EF4-FFF2-40B4-BE49-F238E27FC236}">
                  <a16:creationId xmlns:a16="http://schemas.microsoft.com/office/drawing/2014/main" id="{CC8A8D0C-7C86-F04F-49FD-49C7B570DB0F}"/>
                </a:ext>
              </a:extLst>
            </p:cNvPr>
            <p:cNvSpPr/>
            <p:nvPr/>
          </p:nvSpPr>
          <p:spPr>
            <a:xfrm>
              <a:off x="360755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2" name="Google Shape;20033;p112">
              <a:extLst>
                <a:ext uri="{FF2B5EF4-FFF2-40B4-BE49-F238E27FC236}">
                  <a16:creationId xmlns:a16="http://schemas.microsoft.com/office/drawing/2014/main" id="{9E7490CC-73F3-77AC-A43B-2DF4BB0C1E4A}"/>
                </a:ext>
              </a:extLst>
            </p:cNvPr>
            <p:cNvSpPr/>
            <p:nvPr/>
          </p:nvSpPr>
          <p:spPr>
            <a:xfrm>
              <a:off x="360808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3" name="Google Shape;20034;p112">
              <a:extLst>
                <a:ext uri="{FF2B5EF4-FFF2-40B4-BE49-F238E27FC236}">
                  <a16:creationId xmlns:a16="http://schemas.microsoft.com/office/drawing/2014/main" id="{8C422CEB-64F8-F734-E33B-C8C2C25D665B}"/>
                </a:ext>
              </a:extLst>
            </p:cNvPr>
            <p:cNvSpPr/>
            <p:nvPr/>
          </p:nvSpPr>
          <p:spPr>
            <a:xfrm>
              <a:off x="3607559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4" name="Google Shape;20035;p112">
              <a:extLst>
                <a:ext uri="{FF2B5EF4-FFF2-40B4-BE49-F238E27FC236}">
                  <a16:creationId xmlns:a16="http://schemas.microsoft.com/office/drawing/2014/main" id="{2CD6CA6C-92E7-5AA2-E389-276DD692397F}"/>
                </a:ext>
              </a:extLst>
            </p:cNvPr>
            <p:cNvSpPr/>
            <p:nvPr/>
          </p:nvSpPr>
          <p:spPr>
            <a:xfrm>
              <a:off x="3607559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5" name="Google Shape;20036;p112">
              <a:extLst>
                <a:ext uri="{FF2B5EF4-FFF2-40B4-BE49-F238E27FC236}">
                  <a16:creationId xmlns:a16="http://schemas.microsoft.com/office/drawing/2014/main" id="{CB663ADC-2059-6B1B-03A2-BA0DE2D31AFA}"/>
                </a:ext>
              </a:extLst>
            </p:cNvPr>
            <p:cNvSpPr/>
            <p:nvPr/>
          </p:nvSpPr>
          <p:spPr>
            <a:xfrm>
              <a:off x="360808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6" name="Google Shape;20037;p112">
              <a:extLst>
                <a:ext uri="{FF2B5EF4-FFF2-40B4-BE49-F238E27FC236}">
                  <a16:creationId xmlns:a16="http://schemas.microsoft.com/office/drawing/2014/main" id="{57DE5B38-A90A-4B79-F74A-B6392543B43E}"/>
                </a:ext>
              </a:extLst>
            </p:cNvPr>
            <p:cNvSpPr/>
            <p:nvPr/>
          </p:nvSpPr>
          <p:spPr>
            <a:xfrm>
              <a:off x="3607559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7" name="Google Shape;20038;p112">
              <a:extLst>
                <a:ext uri="{FF2B5EF4-FFF2-40B4-BE49-F238E27FC236}">
                  <a16:creationId xmlns:a16="http://schemas.microsoft.com/office/drawing/2014/main" id="{2B1E1D31-C255-F4ED-7853-775ED38B1F9A}"/>
                </a:ext>
              </a:extLst>
            </p:cNvPr>
            <p:cNvSpPr/>
            <p:nvPr/>
          </p:nvSpPr>
          <p:spPr>
            <a:xfrm>
              <a:off x="360808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8" name="Google Shape;20039;p112">
              <a:extLst>
                <a:ext uri="{FF2B5EF4-FFF2-40B4-BE49-F238E27FC236}">
                  <a16:creationId xmlns:a16="http://schemas.microsoft.com/office/drawing/2014/main" id="{8125FF40-67A3-E2A5-4304-0E23D331D279}"/>
                </a:ext>
              </a:extLst>
            </p:cNvPr>
            <p:cNvSpPr/>
            <p:nvPr/>
          </p:nvSpPr>
          <p:spPr>
            <a:xfrm>
              <a:off x="3553872" y="204230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9" name="Google Shape;20040;p112">
              <a:extLst>
                <a:ext uri="{FF2B5EF4-FFF2-40B4-BE49-F238E27FC236}">
                  <a16:creationId xmlns:a16="http://schemas.microsoft.com/office/drawing/2014/main" id="{4D546341-2387-E3B6-6FF8-ABD27DEC6BB5}"/>
                </a:ext>
              </a:extLst>
            </p:cNvPr>
            <p:cNvSpPr/>
            <p:nvPr/>
          </p:nvSpPr>
          <p:spPr>
            <a:xfrm>
              <a:off x="3553872" y="1988604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0" name="Google Shape;20041;p112">
              <a:extLst>
                <a:ext uri="{FF2B5EF4-FFF2-40B4-BE49-F238E27FC236}">
                  <a16:creationId xmlns:a16="http://schemas.microsoft.com/office/drawing/2014/main" id="{AB76D301-F148-9043-25B2-8A652E06BEBE}"/>
                </a:ext>
              </a:extLst>
            </p:cNvPr>
            <p:cNvSpPr/>
            <p:nvPr/>
          </p:nvSpPr>
          <p:spPr>
            <a:xfrm>
              <a:off x="3553872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1" name="Google Shape;20042;p112">
              <a:extLst>
                <a:ext uri="{FF2B5EF4-FFF2-40B4-BE49-F238E27FC236}">
                  <a16:creationId xmlns:a16="http://schemas.microsoft.com/office/drawing/2014/main" id="{48AD9B4A-B2A1-B280-D7FD-03A76E50838C}"/>
                </a:ext>
              </a:extLst>
            </p:cNvPr>
            <p:cNvSpPr/>
            <p:nvPr/>
          </p:nvSpPr>
          <p:spPr>
            <a:xfrm>
              <a:off x="3554417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2" name="Google Shape;20043;p112">
              <a:extLst>
                <a:ext uri="{FF2B5EF4-FFF2-40B4-BE49-F238E27FC236}">
                  <a16:creationId xmlns:a16="http://schemas.microsoft.com/office/drawing/2014/main" id="{09D57B06-955D-AFF3-0D55-EF174F6AF72D}"/>
                </a:ext>
              </a:extLst>
            </p:cNvPr>
            <p:cNvSpPr/>
            <p:nvPr/>
          </p:nvSpPr>
          <p:spPr>
            <a:xfrm>
              <a:off x="355387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3" name="Google Shape;20044;p112">
              <a:extLst>
                <a:ext uri="{FF2B5EF4-FFF2-40B4-BE49-F238E27FC236}">
                  <a16:creationId xmlns:a16="http://schemas.microsoft.com/office/drawing/2014/main" id="{3D25569A-D683-A513-5C6F-FC39D7FB8CDE}"/>
                </a:ext>
              </a:extLst>
            </p:cNvPr>
            <p:cNvSpPr/>
            <p:nvPr/>
          </p:nvSpPr>
          <p:spPr>
            <a:xfrm>
              <a:off x="3554417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4" name="Google Shape;20045;p112">
              <a:extLst>
                <a:ext uri="{FF2B5EF4-FFF2-40B4-BE49-F238E27FC236}">
                  <a16:creationId xmlns:a16="http://schemas.microsoft.com/office/drawing/2014/main" id="{29381078-9E89-6981-2CB4-F90ED4C0064F}"/>
                </a:ext>
              </a:extLst>
            </p:cNvPr>
            <p:cNvSpPr/>
            <p:nvPr/>
          </p:nvSpPr>
          <p:spPr>
            <a:xfrm>
              <a:off x="355387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5" name="Google Shape;20046;p112">
              <a:extLst>
                <a:ext uri="{FF2B5EF4-FFF2-40B4-BE49-F238E27FC236}">
                  <a16:creationId xmlns:a16="http://schemas.microsoft.com/office/drawing/2014/main" id="{41C0678F-D14C-BA32-9218-502C01A11C24}"/>
                </a:ext>
              </a:extLst>
            </p:cNvPr>
            <p:cNvSpPr/>
            <p:nvPr/>
          </p:nvSpPr>
          <p:spPr>
            <a:xfrm>
              <a:off x="3554417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6" name="Google Shape;20047;p112">
              <a:extLst>
                <a:ext uri="{FF2B5EF4-FFF2-40B4-BE49-F238E27FC236}">
                  <a16:creationId xmlns:a16="http://schemas.microsoft.com/office/drawing/2014/main" id="{1F635332-9B13-BC71-6703-D4BF3948D890}"/>
                </a:ext>
              </a:extLst>
            </p:cNvPr>
            <p:cNvSpPr/>
            <p:nvPr/>
          </p:nvSpPr>
          <p:spPr>
            <a:xfrm>
              <a:off x="355387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7" name="Google Shape;20048;p112">
              <a:extLst>
                <a:ext uri="{FF2B5EF4-FFF2-40B4-BE49-F238E27FC236}">
                  <a16:creationId xmlns:a16="http://schemas.microsoft.com/office/drawing/2014/main" id="{EAA8F3E3-5982-CEDB-FAB1-8E828F1C8C8D}"/>
                </a:ext>
              </a:extLst>
            </p:cNvPr>
            <p:cNvSpPr/>
            <p:nvPr/>
          </p:nvSpPr>
          <p:spPr>
            <a:xfrm>
              <a:off x="355387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8" name="Google Shape;20049;p112">
              <a:extLst>
                <a:ext uri="{FF2B5EF4-FFF2-40B4-BE49-F238E27FC236}">
                  <a16:creationId xmlns:a16="http://schemas.microsoft.com/office/drawing/2014/main" id="{C3A1CE31-84B1-98C9-F57B-5A9F5AA4DAAC}"/>
                </a:ext>
              </a:extLst>
            </p:cNvPr>
            <p:cNvSpPr/>
            <p:nvPr/>
          </p:nvSpPr>
          <p:spPr>
            <a:xfrm>
              <a:off x="355387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9" name="Google Shape;20050;p112">
              <a:extLst>
                <a:ext uri="{FF2B5EF4-FFF2-40B4-BE49-F238E27FC236}">
                  <a16:creationId xmlns:a16="http://schemas.microsoft.com/office/drawing/2014/main" id="{43B5D71B-4D4A-F8EC-FC41-9A0EE32455F0}"/>
                </a:ext>
              </a:extLst>
            </p:cNvPr>
            <p:cNvSpPr/>
            <p:nvPr/>
          </p:nvSpPr>
          <p:spPr>
            <a:xfrm>
              <a:off x="355387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0" name="Google Shape;20051;p112">
              <a:extLst>
                <a:ext uri="{FF2B5EF4-FFF2-40B4-BE49-F238E27FC236}">
                  <a16:creationId xmlns:a16="http://schemas.microsoft.com/office/drawing/2014/main" id="{940DE57A-305D-94EC-61E6-6FD7ED02E900}"/>
                </a:ext>
              </a:extLst>
            </p:cNvPr>
            <p:cNvSpPr/>
            <p:nvPr/>
          </p:nvSpPr>
          <p:spPr>
            <a:xfrm>
              <a:off x="3554417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1" name="Google Shape;20052;p112">
              <a:extLst>
                <a:ext uri="{FF2B5EF4-FFF2-40B4-BE49-F238E27FC236}">
                  <a16:creationId xmlns:a16="http://schemas.microsoft.com/office/drawing/2014/main" id="{53452698-6004-E32F-F5D5-B630CD8F4D1C}"/>
                </a:ext>
              </a:extLst>
            </p:cNvPr>
            <p:cNvSpPr/>
            <p:nvPr/>
          </p:nvSpPr>
          <p:spPr>
            <a:xfrm>
              <a:off x="3500122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2" name="Google Shape;20053;p112">
              <a:extLst>
                <a:ext uri="{FF2B5EF4-FFF2-40B4-BE49-F238E27FC236}">
                  <a16:creationId xmlns:a16="http://schemas.microsoft.com/office/drawing/2014/main" id="{109FF112-53B0-9156-4AD1-BE2500FD1138}"/>
                </a:ext>
              </a:extLst>
            </p:cNvPr>
            <p:cNvSpPr/>
            <p:nvPr/>
          </p:nvSpPr>
          <p:spPr>
            <a:xfrm>
              <a:off x="3500122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3" name="Google Shape;20054;p112">
              <a:extLst>
                <a:ext uri="{FF2B5EF4-FFF2-40B4-BE49-F238E27FC236}">
                  <a16:creationId xmlns:a16="http://schemas.microsoft.com/office/drawing/2014/main" id="{FBC05DCF-CE61-B7C4-7238-701D1A7E494A}"/>
                </a:ext>
              </a:extLst>
            </p:cNvPr>
            <p:cNvSpPr/>
            <p:nvPr/>
          </p:nvSpPr>
          <p:spPr>
            <a:xfrm>
              <a:off x="3500683" y="1989165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4" name="Google Shape;20055;p112">
              <a:extLst>
                <a:ext uri="{FF2B5EF4-FFF2-40B4-BE49-F238E27FC236}">
                  <a16:creationId xmlns:a16="http://schemas.microsoft.com/office/drawing/2014/main" id="{96602629-6A0F-7402-4F15-C6FD7149EEAA}"/>
                </a:ext>
              </a:extLst>
            </p:cNvPr>
            <p:cNvSpPr/>
            <p:nvPr/>
          </p:nvSpPr>
          <p:spPr>
            <a:xfrm>
              <a:off x="3500122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5" name="Google Shape;20056;p112">
              <a:extLst>
                <a:ext uri="{FF2B5EF4-FFF2-40B4-BE49-F238E27FC236}">
                  <a16:creationId xmlns:a16="http://schemas.microsoft.com/office/drawing/2014/main" id="{70C46E03-93F0-5B85-BC5A-C83D250CE574}"/>
                </a:ext>
              </a:extLst>
            </p:cNvPr>
            <p:cNvSpPr/>
            <p:nvPr/>
          </p:nvSpPr>
          <p:spPr>
            <a:xfrm>
              <a:off x="3500683" y="193541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6" name="Google Shape;20057;p112">
              <a:extLst>
                <a:ext uri="{FF2B5EF4-FFF2-40B4-BE49-F238E27FC236}">
                  <a16:creationId xmlns:a16="http://schemas.microsoft.com/office/drawing/2014/main" id="{855114E2-E3FF-C1A5-BD1C-84399386D02E}"/>
                </a:ext>
              </a:extLst>
            </p:cNvPr>
            <p:cNvSpPr/>
            <p:nvPr/>
          </p:nvSpPr>
          <p:spPr>
            <a:xfrm>
              <a:off x="3500122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7" name="Google Shape;20058;p112">
              <a:extLst>
                <a:ext uri="{FF2B5EF4-FFF2-40B4-BE49-F238E27FC236}">
                  <a16:creationId xmlns:a16="http://schemas.microsoft.com/office/drawing/2014/main" id="{47486CA7-E28A-56FB-8EAD-581C2A8DE97C}"/>
                </a:ext>
              </a:extLst>
            </p:cNvPr>
            <p:cNvSpPr/>
            <p:nvPr/>
          </p:nvSpPr>
          <p:spPr>
            <a:xfrm>
              <a:off x="3500683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8" name="Google Shape;20059;p112">
              <a:extLst>
                <a:ext uri="{FF2B5EF4-FFF2-40B4-BE49-F238E27FC236}">
                  <a16:creationId xmlns:a16="http://schemas.microsoft.com/office/drawing/2014/main" id="{DFD9D34B-06DB-8A45-DCA2-F5B79DF136B1}"/>
                </a:ext>
              </a:extLst>
            </p:cNvPr>
            <p:cNvSpPr/>
            <p:nvPr/>
          </p:nvSpPr>
          <p:spPr>
            <a:xfrm>
              <a:off x="3500122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9" name="Google Shape;20060;p112">
              <a:extLst>
                <a:ext uri="{FF2B5EF4-FFF2-40B4-BE49-F238E27FC236}">
                  <a16:creationId xmlns:a16="http://schemas.microsoft.com/office/drawing/2014/main" id="{29D23D70-E3A4-067D-A0EC-A38B53472243}"/>
                </a:ext>
              </a:extLst>
            </p:cNvPr>
            <p:cNvSpPr/>
            <p:nvPr/>
          </p:nvSpPr>
          <p:spPr>
            <a:xfrm>
              <a:off x="3500683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0" name="Google Shape;20061;p112">
              <a:extLst>
                <a:ext uri="{FF2B5EF4-FFF2-40B4-BE49-F238E27FC236}">
                  <a16:creationId xmlns:a16="http://schemas.microsoft.com/office/drawing/2014/main" id="{D91F7795-F4CF-B3DD-A8D0-9E528E21F542}"/>
                </a:ext>
              </a:extLst>
            </p:cNvPr>
            <p:cNvSpPr/>
            <p:nvPr/>
          </p:nvSpPr>
          <p:spPr>
            <a:xfrm>
              <a:off x="3500122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1" name="Google Shape;20062;p112">
              <a:extLst>
                <a:ext uri="{FF2B5EF4-FFF2-40B4-BE49-F238E27FC236}">
                  <a16:creationId xmlns:a16="http://schemas.microsoft.com/office/drawing/2014/main" id="{3BCF638A-40B0-5807-1FEE-C40CCBB4893E}"/>
                </a:ext>
              </a:extLst>
            </p:cNvPr>
            <p:cNvSpPr/>
            <p:nvPr/>
          </p:nvSpPr>
          <p:spPr>
            <a:xfrm>
              <a:off x="3500683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2" name="Google Shape;20063;p112">
              <a:extLst>
                <a:ext uri="{FF2B5EF4-FFF2-40B4-BE49-F238E27FC236}">
                  <a16:creationId xmlns:a16="http://schemas.microsoft.com/office/drawing/2014/main" id="{FE3015F2-41D2-B5D6-D672-35AE92CDFD65}"/>
                </a:ext>
              </a:extLst>
            </p:cNvPr>
            <p:cNvSpPr/>
            <p:nvPr/>
          </p:nvSpPr>
          <p:spPr>
            <a:xfrm>
              <a:off x="3500122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3" name="Google Shape;20064;p112">
              <a:extLst>
                <a:ext uri="{FF2B5EF4-FFF2-40B4-BE49-F238E27FC236}">
                  <a16:creationId xmlns:a16="http://schemas.microsoft.com/office/drawing/2014/main" id="{D88135D9-3127-D221-9F5C-253B6747A126}"/>
                </a:ext>
              </a:extLst>
            </p:cNvPr>
            <p:cNvSpPr/>
            <p:nvPr/>
          </p:nvSpPr>
          <p:spPr>
            <a:xfrm>
              <a:off x="3500122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4" name="Google Shape;20065;p112">
              <a:extLst>
                <a:ext uri="{FF2B5EF4-FFF2-40B4-BE49-F238E27FC236}">
                  <a16:creationId xmlns:a16="http://schemas.microsoft.com/office/drawing/2014/main" id="{59F8DE66-B730-539D-9708-1AA94E488493}"/>
                </a:ext>
              </a:extLst>
            </p:cNvPr>
            <p:cNvSpPr/>
            <p:nvPr/>
          </p:nvSpPr>
          <p:spPr>
            <a:xfrm>
              <a:off x="3500683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5" name="Google Shape;20066;p112">
              <a:extLst>
                <a:ext uri="{FF2B5EF4-FFF2-40B4-BE49-F238E27FC236}">
                  <a16:creationId xmlns:a16="http://schemas.microsoft.com/office/drawing/2014/main" id="{EF750802-EABD-A603-6030-491B45FB844B}"/>
                </a:ext>
              </a:extLst>
            </p:cNvPr>
            <p:cNvSpPr/>
            <p:nvPr/>
          </p:nvSpPr>
          <p:spPr>
            <a:xfrm>
              <a:off x="3500122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6" name="Google Shape;20067;p112">
              <a:extLst>
                <a:ext uri="{FF2B5EF4-FFF2-40B4-BE49-F238E27FC236}">
                  <a16:creationId xmlns:a16="http://schemas.microsoft.com/office/drawing/2014/main" id="{BDE81791-C9C9-6975-615E-5D6B6E42C795}"/>
                </a:ext>
              </a:extLst>
            </p:cNvPr>
            <p:cNvSpPr/>
            <p:nvPr/>
          </p:nvSpPr>
          <p:spPr>
            <a:xfrm>
              <a:off x="3500683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7" name="Google Shape;20068;p112">
              <a:extLst>
                <a:ext uri="{FF2B5EF4-FFF2-40B4-BE49-F238E27FC236}">
                  <a16:creationId xmlns:a16="http://schemas.microsoft.com/office/drawing/2014/main" id="{4DC99716-E4BD-44F2-352D-061A0D5D44F5}"/>
                </a:ext>
              </a:extLst>
            </p:cNvPr>
            <p:cNvSpPr/>
            <p:nvPr/>
          </p:nvSpPr>
          <p:spPr>
            <a:xfrm>
              <a:off x="344638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8" name="Google Shape;20069;p112">
              <a:extLst>
                <a:ext uri="{FF2B5EF4-FFF2-40B4-BE49-F238E27FC236}">
                  <a16:creationId xmlns:a16="http://schemas.microsoft.com/office/drawing/2014/main" id="{5F483282-39C4-F938-C26A-7F5CDBBCF48B}"/>
                </a:ext>
              </a:extLst>
            </p:cNvPr>
            <p:cNvSpPr/>
            <p:nvPr/>
          </p:nvSpPr>
          <p:spPr>
            <a:xfrm>
              <a:off x="344638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9" name="Google Shape;20070;p112">
              <a:extLst>
                <a:ext uri="{FF2B5EF4-FFF2-40B4-BE49-F238E27FC236}">
                  <a16:creationId xmlns:a16="http://schemas.microsoft.com/office/drawing/2014/main" id="{E86EA3D7-BACD-36B7-FB09-BACA5DAC15E0}"/>
                </a:ext>
              </a:extLst>
            </p:cNvPr>
            <p:cNvSpPr/>
            <p:nvPr/>
          </p:nvSpPr>
          <p:spPr>
            <a:xfrm>
              <a:off x="3446918" y="1989165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0" name="Google Shape;20071;p112">
              <a:extLst>
                <a:ext uri="{FF2B5EF4-FFF2-40B4-BE49-F238E27FC236}">
                  <a16:creationId xmlns:a16="http://schemas.microsoft.com/office/drawing/2014/main" id="{E7816F84-D645-0817-2F37-5A8D5874B67F}"/>
                </a:ext>
              </a:extLst>
            </p:cNvPr>
            <p:cNvSpPr/>
            <p:nvPr/>
          </p:nvSpPr>
          <p:spPr>
            <a:xfrm>
              <a:off x="344638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1" name="Google Shape;20072;p112">
              <a:extLst>
                <a:ext uri="{FF2B5EF4-FFF2-40B4-BE49-F238E27FC236}">
                  <a16:creationId xmlns:a16="http://schemas.microsoft.com/office/drawing/2014/main" id="{C34BF84A-DBD0-14AD-F690-58DA611E40E5}"/>
                </a:ext>
              </a:extLst>
            </p:cNvPr>
            <p:cNvSpPr/>
            <p:nvPr/>
          </p:nvSpPr>
          <p:spPr>
            <a:xfrm>
              <a:off x="3446918" y="1935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2" name="Google Shape;20073;p112">
              <a:extLst>
                <a:ext uri="{FF2B5EF4-FFF2-40B4-BE49-F238E27FC236}">
                  <a16:creationId xmlns:a16="http://schemas.microsoft.com/office/drawing/2014/main" id="{B10DB463-EB65-5F3E-F8F6-314617252C67}"/>
                </a:ext>
              </a:extLst>
            </p:cNvPr>
            <p:cNvSpPr/>
            <p:nvPr/>
          </p:nvSpPr>
          <p:spPr>
            <a:xfrm>
              <a:off x="344638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3" name="Google Shape;20074;p112">
              <a:extLst>
                <a:ext uri="{FF2B5EF4-FFF2-40B4-BE49-F238E27FC236}">
                  <a16:creationId xmlns:a16="http://schemas.microsoft.com/office/drawing/2014/main" id="{E5FB80B5-FAC6-683B-F28F-4CE8A75AE3A4}"/>
                </a:ext>
              </a:extLst>
            </p:cNvPr>
            <p:cNvSpPr/>
            <p:nvPr/>
          </p:nvSpPr>
          <p:spPr>
            <a:xfrm>
              <a:off x="3446918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4" name="Google Shape;20075;p112">
              <a:extLst>
                <a:ext uri="{FF2B5EF4-FFF2-40B4-BE49-F238E27FC236}">
                  <a16:creationId xmlns:a16="http://schemas.microsoft.com/office/drawing/2014/main" id="{93C13773-92E2-2262-E1DA-FC88DC61F1C4}"/>
                </a:ext>
              </a:extLst>
            </p:cNvPr>
            <p:cNvSpPr/>
            <p:nvPr/>
          </p:nvSpPr>
          <p:spPr>
            <a:xfrm>
              <a:off x="344638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5" name="Google Shape;20076;p112">
              <a:extLst>
                <a:ext uri="{FF2B5EF4-FFF2-40B4-BE49-F238E27FC236}">
                  <a16:creationId xmlns:a16="http://schemas.microsoft.com/office/drawing/2014/main" id="{9EBE99B2-B59B-AA90-7FF7-4BD8A3756129}"/>
                </a:ext>
              </a:extLst>
            </p:cNvPr>
            <p:cNvSpPr/>
            <p:nvPr/>
          </p:nvSpPr>
          <p:spPr>
            <a:xfrm>
              <a:off x="3446918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6" name="Google Shape;20077;p112">
              <a:extLst>
                <a:ext uri="{FF2B5EF4-FFF2-40B4-BE49-F238E27FC236}">
                  <a16:creationId xmlns:a16="http://schemas.microsoft.com/office/drawing/2014/main" id="{58EF8EFC-F173-DF14-6B4E-0B3E5C70226B}"/>
                </a:ext>
              </a:extLst>
            </p:cNvPr>
            <p:cNvSpPr/>
            <p:nvPr/>
          </p:nvSpPr>
          <p:spPr>
            <a:xfrm>
              <a:off x="344638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7" name="Google Shape;20078;p112">
              <a:extLst>
                <a:ext uri="{FF2B5EF4-FFF2-40B4-BE49-F238E27FC236}">
                  <a16:creationId xmlns:a16="http://schemas.microsoft.com/office/drawing/2014/main" id="{2D99E7E9-502A-4206-F245-4063E4EBC232}"/>
                </a:ext>
              </a:extLst>
            </p:cNvPr>
            <p:cNvSpPr/>
            <p:nvPr/>
          </p:nvSpPr>
          <p:spPr>
            <a:xfrm>
              <a:off x="3446918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8" name="Google Shape;20079;p112">
              <a:extLst>
                <a:ext uri="{FF2B5EF4-FFF2-40B4-BE49-F238E27FC236}">
                  <a16:creationId xmlns:a16="http://schemas.microsoft.com/office/drawing/2014/main" id="{136533CC-7581-1D4E-24ED-A80F31BA1554}"/>
                </a:ext>
              </a:extLst>
            </p:cNvPr>
            <p:cNvSpPr/>
            <p:nvPr/>
          </p:nvSpPr>
          <p:spPr>
            <a:xfrm>
              <a:off x="3392686" y="204230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9" name="Google Shape;20080;p112">
              <a:extLst>
                <a:ext uri="{FF2B5EF4-FFF2-40B4-BE49-F238E27FC236}">
                  <a16:creationId xmlns:a16="http://schemas.microsoft.com/office/drawing/2014/main" id="{9754995F-70E6-7038-23B4-793A57E0A127}"/>
                </a:ext>
              </a:extLst>
            </p:cNvPr>
            <p:cNvSpPr/>
            <p:nvPr/>
          </p:nvSpPr>
          <p:spPr>
            <a:xfrm>
              <a:off x="3392686" y="1988604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570" name="Google Shape;20081;p112">
              <a:extLst>
                <a:ext uri="{FF2B5EF4-FFF2-40B4-BE49-F238E27FC236}">
                  <a16:creationId xmlns:a16="http://schemas.microsoft.com/office/drawing/2014/main" id="{0E0A04CD-286F-18D7-A2D7-AB6C103E3620}"/>
                </a:ext>
              </a:extLst>
            </p:cNvPr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10678" name="Google Shape;20082;p112">
                <a:extLst>
                  <a:ext uri="{FF2B5EF4-FFF2-40B4-BE49-F238E27FC236}">
                    <a16:creationId xmlns:a16="http://schemas.microsoft.com/office/drawing/2014/main" id="{5ADEF75D-E799-DA75-DEC7-15D835087FDE}"/>
                  </a:ext>
                </a:extLst>
              </p:cNvPr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9" name="Google Shape;20083;p112">
                <a:extLst>
                  <a:ext uri="{FF2B5EF4-FFF2-40B4-BE49-F238E27FC236}">
                    <a16:creationId xmlns:a16="http://schemas.microsoft.com/office/drawing/2014/main" id="{DB153127-C901-7756-5A38-C988AA940125}"/>
                  </a:ext>
                </a:extLst>
              </p:cNvPr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0" name="Google Shape;20084;p112">
                <a:extLst>
                  <a:ext uri="{FF2B5EF4-FFF2-40B4-BE49-F238E27FC236}">
                    <a16:creationId xmlns:a16="http://schemas.microsoft.com/office/drawing/2014/main" id="{E46C8EF7-B5C7-D711-603A-1E3930F9C14E}"/>
                  </a:ext>
                </a:extLst>
              </p:cNvPr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1" name="Google Shape;20085;p112">
                <a:extLst>
                  <a:ext uri="{FF2B5EF4-FFF2-40B4-BE49-F238E27FC236}">
                    <a16:creationId xmlns:a16="http://schemas.microsoft.com/office/drawing/2014/main" id="{0CFB3F23-52A7-BF9F-FB39-D64A3D3CA8DD}"/>
                  </a:ext>
                </a:extLst>
              </p:cNvPr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2" name="Google Shape;20086;p112">
                <a:extLst>
                  <a:ext uri="{FF2B5EF4-FFF2-40B4-BE49-F238E27FC236}">
                    <a16:creationId xmlns:a16="http://schemas.microsoft.com/office/drawing/2014/main" id="{80939CE1-1D63-8C50-3A0A-60A5AD313017}"/>
                  </a:ext>
                </a:extLst>
              </p:cNvPr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3" name="Google Shape;20087;p112">
                <a:extLst>
                  <a:ext uri="{FF2B5EF4-FFF2-40B4-BE49-F238E27FC236}">
                    <a16:creationId xmlns:a16="http://schemas.microsoft.com/office/drawing/2014/main" id="{CD9D003A-6008-0E9A-2B18-A078FA645606}"/>
                  </a:ext>
                </a:extLst>
              </p:cNvPr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4" name="Google Shape;20088;p112">
                <a:extLst>
                  <a:ext uri="{FF2B5EF4-FFF2-40B4-BE49-F238E27FC236}">
                    <a16:creationId xmlns:a16="http://schemas.microsoft.com/office/drawing/2014/main" id="{AAFCB6BF-C006-F9B2-C95E-988EDC2ECD8E}"/>
                  </a:ext>
                </a:extLst>
              </p:cNvPr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5" name="Google Shape;20089;p112">
                <a:extLst>
                  <a:ext uri="{FF2B5EF4-FFF2-40B4-BE49-F238E27FC236}">
                    <a16:creationId xmlns:a16="http://schemas.microsoft.com/office/drawing/2014/main" id="{4B9C1C5C-025A-FCB2-5EA7-B038A54857A5}"/>
                  </a:ext>
                </a:extLst>
              </p:cNvPr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6" name="Google Shape;20090;p112">
                <a:extLst>
                  <a:ext uri="{FF2B5EF4-FFF2-40B4-BE49-F238E27FC236}">
                    <a16:creationId xmlns:a16="http://schemas.microsoft.com/office/drawing/2014/main" id="{4AD3E57D-113D-9149-5DC8-704ADCFBCC9A}"/>
                  </a:ext>
                </a:extLst>
              </p:cNvPr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7" name="Google Shape;20091;p112">
                <a:extLst>
                  <a:ext uri="{FF2B5EF4-FFF2-40B4-BE49-F238E27FC236}">
                    <a16:creationId xmlns:a16="http://schemas.microsoft.com/office/drawing/2014/main" id="{487E522B-9490-26D3-47D7-EA270A18E671}"/>
                  </a:ext>
                </a:extLst>
              </p:cNvPr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8" name="Google Shape;20092;p112">
                <a:extLst>
                  <a:ext uri="{FF2B5EF4-FFF2-40B4-BE49-F238E27FC236}">
                    <a16:creationId xmlns:a16="http://schemas.microsoft.com/office/drawing/2014/main" id="{7C44B767-12B2-280D-EB89-BB775E00F5FE}"/>
                  </a:ext>
                </a:extLst>
              </p:cNvPr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9" name="Google Shape;20093;p112">
                <a:extLst>
                  <a:ext uri="{FF2B5EF4-FFF2-40B4-BE49-F238E27FC236}">
                    <a16:creationId xmlns:a16="http://schemas.microsoft.com/office/drawing/2014/main" id="{51E903B5-6647-2DD2-4DE4-7A264BA165F3}"/>
                  </a:ext>
                </a:extLst>
              </p:cNvPr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0" name="Google Shape;20094;p112">
                <a:extLst>
                  <a:ext uri="{FF2B5EF4-FFF2-40B4-BE49-F238E27FC236}">
                    <a16:creationId xmlns:a16="http://schemas.microsoft.com/office/drawing/2014/main" id="{2B046E96-CE3F-BAAE-8007-B7BD9AD506FC}"/>
                  </a:ext>
                </a:extLst>
              </p:cNvPr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1" name="Google Shape;20095;p112">
                <a:extLst>
                  <a:ext uri="{FF2B5EF4-FFF2-40B4-BE49-F238E27FC236}">
                    <a16:creationId xmlns:a16="http://schemas.microsoft.com/office/drawing/2014/main" id="{C1093FD2-50C3-2C11-C160-51DD73C3F10D}"/>
                  </a:ext>
                </a:extLst>
              </p:cNvPr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2" name="Google Shape;20096;p112">
                <a:extLst>
                  <a:ext uri="{FF2B5EF4-FFF2-40B4-BE49-F238E27FC236}">
                    <a16:creationId xmlns:a16="http://schemas.microsoft.com/office/drawing/2014/main" id="{916A7AB9-B0EB-02DA-8478-35E8A8A299F4}"/>
                  </a:ext>
                </a:extLst>
              </p:cNvPr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3" name="Google Shape;20097;p112">
                <a:extLst>
                  <a:ext uri="{FF2B5EF4-FFF2-40B4-BE49-F238E27FC236}">
                    <a16:creationId xmlns:a16="http://schemas.microsoft.com/office/drawing/2014/main" id="{CA04ECDF-FC28-F708-1CF0-F1B679DB12F3}"/>
                  </a:ext>
                </a:extLst>
              </p:cNvPr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4" name="Google Shape;20098;p112">
                <a:extLst>
                  <a:ext uri="{FF2B5EF4-FFF2-40B4-BE49-F238E27FC236}">
                    <a16:creationId xmlns:a16="http://schemas.microsoft.com/office/drawing/2014/main" id="{D711EB16-9BA5-CED4-6345-F969E5490A4C}"/>
                  </a:ext>
                </a:extLst>
              </p:cNvPr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5" name="Google Shape;20099;p112">
                <a:extLst>
                  <a:ext uri="{FF2B5EF4-FFF2-40B4-BE49-F238E27FC236}">
                    <a16:creationId xmlns:a16="http://schemas.microsoft.com/office/drawing/2014/main" id="{2ECAE9DB-109B-8FB3-B046-FFD61D6CFEEF}"/>
                  </a:ext>
                </a:extLst>
              </p:cNvPr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6" name="Google Shape;20100;p112">
                <a:extLst>
                  <a:ext uri="{FF2B5EF4-FFF2-40B4-BE49-F238E27FC236}">
                    <a16:creationId xmlns:a16="http://schemas.microsoft.com/office/drawing/2014/main" id="{86C9700A-E6C3-B4C8-2B82-044041A0F10C}"/>
                  </a:ext>
                </a:extLst>
              </p:cNvPr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7" name="Google Shape;20101;p112">
                <a:extLst>
                  <a:ext uri="{FF2B5EF4-FFF2-40B4-BE49-F238E27FC236}">
                    <a16:creationId xmlns:a16="http://schemas.microsoft.com/office/drawing/2014/main" id="{14EFE4B1-366E-7F68-FC0E-D00912599BD5}"/>
                  </a:ext>
                </a:extLst>
              </p:cNvPr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98" name="Google Shape;20102;p112">
                <a:extLst>
                  <a:ext uri="{FF2B5EF4-FFF2-40B4-BE49-F238E27FC236}">
                    <a16:creationId xmlns:a16="http://schemas.microsoft.com/office/drawing/2014/main" id="{A7837575-2BF0-93AB-7E4E-217EF9E1E2E9}"/>
                  </a:ext>
                </a:extLst>
              </p:cNvPr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571" name="Google Shape;20103;p112">
              <a:extLst>
                <a:ext uri="{FF2B5EF4-FFF2-40B4-BE49-F238E27FC236}">
                  <a16:creationId xmlns:a16="http://schemas.microsoft.com/office/drawing/2014/main" id="{885A75F7-04CB-5011-1AF1-E5FDE133AE8F}"/>
                </a:ext>
              </a:extLst>
            </p:cNvPr>
            <p:cNvSpPr/>
            <p:nvPr/>
          </p:nvSpPr>
          <p:spPr>
            <a:xfrm>
              <a:off x="3392686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2" name="Google Shape;20104;p112">
              <a:extLst>
                <a:ext uri="{FF2B5EF4-FFF2-40B4-BE49-F238E27FC236}">
                  <a16:creationId xmlns:a16="http://schemas.microsoft.com/office/drawing/2014/main" id="{7372CD41-A7A3-74F2-231C-7B102994C8FE}"/>
                </a:ext>
              </a:extLst>
            </p:cNvPr>
            <p:cNvSpPr/>
            <p:nvPr/>
          </p:nvSpPr>
          <p:spPr>
            <a:xfrm>
              <a:off x="3393247" y="193541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573" name="Google Shape;20105;p112">
              <a:extLst>
                <a:ext uri="{FF2B5EF4-FFF2-40B4-BE49-F238E27FC236}">
                  <a16:creationId xmlns:a16="http://schemas.microsoft.com/office/drawing/2014/main" id="{F06C7C3F-BF56-C8F4-2DA7-8E42C754BCE0}"/>
                </a:ext>
              </a:extLst>
            </p:cNvPr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10574" name="Google Shape;20106;p112">
                <a:extLst>
                  <a:ext uri="{FF2B5EF4-FFF2-40B4-BE49-F238E27FC236}">
                    <a16:creationId xmlns:a16="http://schemas.microsoft.com/office/drawing/2014/main" id="{BA6F6441-A714-4539-D20F-7D3F3210AC78}"/>
                  </a:ext>
                </a:extLst>
              </p:cNvPr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5" name="Google Shape;20107;p112">
                <a:extLst>
                  <a:ext uri="{FF2B5EF4-FFF2-40B4-BE49-F238E27FC236}">
                    <a16:creationId xmlns:a16="http://schemas.microsoft.com/office/drawing/2014/main" id="{F1DCD8D7-9A98-9E82-818F-9E90F854B88F}"/>
                  </a:ext>
                </a:extLst>
              </p:cNvPr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6" name="Google Shape;20108;p112">
                <a:extLst>
                  <a:ext uri="{FF2B5EF4-FFF2-40B4-BE49-F238E27FC236}">
                    <a16:creationId xmlns:a16="http://schemas.microsoft.com/office/drawing/2014/main" id="{3B348549-6E3E-150C-5367-AA67FA9DC487}"/>
                  </a:ext>
                </a:extLst>
              </p:cNvPr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7" name="Google Shape;20109;p112">
                <a:extLst>
                  <a:ext uri="{FF2B5EF4-FFF2-40B4-BE49-F238E27FC236}">
                    <a16:creationId xmlns:a16="http://schemas.microsoft.com/office/drawing/2014/main" id="{6BA2968F-9B66-CB53-4AF7-0ACBC8120ACB}"/>
                  </a:ext>
                </a:extLst>
              </p:cNvPr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8" name="Google Shape;20110;p112">
                <a:extLst>
                  <a:ext uri="{FF2B5EF4-FFF2-40B4-BE49-F238E27FC236}">
                    <a16:creationId xmlns:a16="http://schemas.microsoft.com/office/drawing/2014/main" id="{BBA303F1-9242-6FCE-8C82-557FC46E2C2F}"/>
                  </a:ext>
                </a:extLst>
              </p:cNvPr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79" name="Google Shape;20111;p112">
                <a:extLst>
                  <a:ext uri="{FF2B5EF4-FFF2-40B4-BE49-F238E27FC236}">
                    <a16:creationId xmlns:a16="http://schemas.microsoft.com/office/drawing/2014/main" id="{9B69B72D-9E4C-08DB-059B-06FFB85A539A}"/>
                  </a:ext>
                </a:extLst>
              </p:cNvPr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0" name="Google Shape;20112;p112">
                <a:extLst>
                  <a:ext uri="{FF2B5EF4-FFF2-40B4-BE49-F238E27FC236}">
                    <a16:creationId xmlns:a16="http://schemas.microsoft.com/office/drawing/2014/main" id="{F01678D3-60DF-4433-EBA0-3CF1A978692C}"/>
                  </a:ext>
                </a:extLst>
              </p:cNvPr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1" name="Google Shape;20113;p112">
                <a:extLst>
                  <a:ext uri="{FF2B5EF4-FFF2-40B4-BE49-F238E27FC236}">
                    <a16:creationId xmlns:a16="http://schemas.microsoft.com/office/drawing/2014/main" id="{FEC39F31-D340-8F75-9FF7-DF21D2802D83}"/>
                  </a:ext>
                </a:extLst>
              </p:cNvPr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2" name="Google Shape;20114;p112">
                <a:extLst>
                  <a:ext uri="{FF2B5EF4-FFF2-40B4-BE49-F238E27FC236}">
                    <a16:creationId xmlns:a16="http://schemas.microsoft.com/office/drawing/2014/main" id="{5B681F67-7F74-CDC2-6A0C-E1304873FC75}"/>
                  </a:ext>
                </a:extLst>
              </p:cNvPr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3" name="Google Shape;20115;p112">
                <a:extLst>
                  <a:ext uri="{FF2B5EF4-FFF2-40B4-BE49-F238E27FC236}">
                    <a16:creationId xmlns:a16="http://schemas.microsoft.com/office/drawing/2014/main" id="{67FF5C1B-6C28-19C4-E313-4CC1168843AC}"/>
                  </a:ext>
                </a:extLst>
              </p:cNvPr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4" name="Google Shape;20116;p112">
                <a:extLst>
                  <a:ext uri="{FF2B5EF4-FFF2-40B4-BE49-F238E27FC236}">
                    <a16:creationId xmlns:a16="http://schemas.microsoft.com/office/drawing/2014/main" id="{9D8D9A41-B380-1A61-503F-E406B0C92C46}"/>
                  </a:ext>
                </a:extLst>
              </p:cNvPr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5" name="Google Shape;20117;p112">
                <a:extLst>
                  <a:ext uri="{FF2B5EF4-FFF2-40B4-BE49-F238E27FC236}">
                    <a16:creationId xmlns:a16="http://schemas.microsoft.com/office/drawing/2014/main" id="{A8F24CBF-38F7-F1F2-AAE8-03BDC66A0769}"/>
                  </a:ext>
                </a:extLst>
              </p:cNvPr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6" name="Google Shape;20118;p112">
                <a:extLst>
                  <a:ext uri="{FF2B5EF4-FFF2-40B4-BE49-F238E27FC236}">
                    <a16:creationId xmlns:a16="http://schemas.microsoft.com/office/drawing/2014/main" id="{D3DE7DFA-1C08-7660-78D5-4AFE98521055}"/>
                  </a:ext>
                </a:extLst>
              </p:cNvPr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7" name="Google Shape;20119;p112">
                <a:extLst>
                  <a:ext uri="{FF2B5EF4-FFF2-40B4-BE49-F238E27FC236}">
                    <a16:creationId xmlns:a16="http://schemas.microsoft.com/office/drawing/2014/main" id="{89AFD5F3-C092-2226-B804-ECE3D7BF0DCF}"/>
                  </a:ext>
                </a:extLst>
              </p:cNvPr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8" name="Google Shape;20120;p112">
                <a:extLst>
                  <a:ext uri="{FF2B5EF4-FFF2-40B4-BE49-F238E27FC236}">
                    <a16:creationId xmlns:a16="http://schemas.microsoft.com/office/drawing/2014/main" id="{08F4EA69-AA2F-66BB-C94A-5722EB576397}"/>
                  </a:ext>
                </a:extLst>
              </p:cNvPr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89" name="Google Shape;20121;p112">
                <a:extLst>
                  <a:ext uri="{FF2B5EF4-FFF2-40B4-BE49-F238E27FC236}">
                    <a16:creationId xmlns:a16="http://schemas.microsoft.com/office/drawing/2014/main" id="{63CE6F24-A043-BEE1-563E-571932CC0A1C}"/>
                  </a:ext>
                </a:extLst>
              </p:cNvPr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0" name="Google Shape;20122;p112">
                <a:extLst>
                  <a:ext uri="{FF2B5EF4-FFF2-40B4-BE49-F238E27FC236}">
                    <a16:creationId xmlns:a16="http://schemas.microsoft.com/office/drawing/2014/main" id="{06E6EA2E-0100-1059-BC7D-3C5F56CCC701}"/>
                  </a:ext>
                </a:extLst>
              </p:cNvPr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1" name="Google Shape;20123;p112">
                <a:extLst>
                  <a:ext uri="{FF2B5EF4-FFF2-40B4-BE49-F238E27FC236}">
                    <a16:creationId xmlns:a16="http://schemas.microsoft.com/office/drawing/2014/main" id="{D7BDE3F2-EE25-61A0-345C-BC9F3380DC81}"/>
                  </a:ext>
                </a:extLst>
              </p:cNvPr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2" name="Google Shape;20124;p112">
                <a:extLst>
                  <a:ext uri="{FF2B5EF4-FFF2-40B4-BE49-F238E27FC236}">
                    <a16:creationId xmlns:a16="http://schemas.microsoft.com/office/drawing/2014/main" id="{85148051-FCFF-DBC2-4F6A-9F32AABEE462}"/>
                  </a:ext>
                </a:extLst>
              </p:cNvPr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3" name="Google Shape;20125;p112">
                <a:extLst>
                  <a:ext uri="{FF2B5EF4-FFF2-40B4-BE49-F238E27FC236}">
                    <a16:creationId xmlns:a16="http://schemas.microsoft.com/office/drawing/2014/main" id="{135D702D-05A2-1A20-5A58-D84304A26858}"/>
                  </a:ext>
                </a:extLst>
              </p:cNvPr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4" name="Google Shape;20126;p112">
                <a:extLst>
                  <a:ext uri="{FF2B5EF4-FFF2-40B4-BE49-F238E27FC236}">
                    <a16:creationId xmlns:a16="http://schemas.microsoft.com/office/drawing/2014/main" id="{0ECE9E5A-EB65-7AF5-EA8B-5881CC01AC7E}"/>
                  </a:ext>
                </a:extLst>
              </p:cNvPr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5" name="Google Shape;20127;p112">
                <a:extLst>
                  <a:ext uri="{FF2B5EF4-FFF2-40B4-BE49-F238E27FC236}">
                    <a16:creationId xmlns:a16="http://schemas.microsoft.com/office/drawing/2014/main" id="{4208CFD7-11DE-D47D-29B4-85FA8493D4F4}"/>
                  </a:ext>
                </a:extLst>
              </p:cNvPr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6" name="Google Shape;20128;p112">
                <a:extLst>
                  <a:ext uri="{FF2B5EF4-FFF2-40B4-BE49-F238E27FC236}">
                    <a16:creationId xmlns:a16="http://schemas.microsoft.com/office/drawing/2014/main" id="{66732F3E-24FE-C5FD-8DA2-D9709307DC5A}"/>
                  </a:ext>
                </a:extLst>
              </p:cNvPr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7" name="Google Shape;20129;p112">
                <a:extLst>
                  <a:ext uri="{FF2B5EF4-FFF2-40B4-BE49-F238E27FC236}">
                    <a16:creationId xmlns:a16="http://schemas.microsoft.com/office/drawing/2014/main" id="{548B8FB6-3BB5-1675-9798-7BAE932E3279}"/>
                  </a:ext>
                </a:extLst>
              </p:cNvPr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8" name="Google Shape;20130;p112">
                <a:extLst>
                  <a:ext uri="{FF2B5EF4-FFF2-40B4-BE49-F238E27FC236}">
                    <a16:creationId xmlns:a16="http://schemas.microsoft.com/office/drawing/2014/main" id="{395F394D-0C61-C157-6BF5-69CAF07DF936}"/>
                  </a:ext>
                </a:extLst>
              </p:cNvPr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99" name="Google Shape;20131;p112">
                <a:extLst>
                  <a:ext uri="{FF2B5EF4-FFF2-40B4-BE49-F238E27FC236}">
                    <a16:creationId xmlns:a16="http://schemas.microsoft.com/office/drawing/2014/main" id="{3C3C3E47-F9F1-FD5D-4BD5-3771EC95BB4B}"/>
                  </a:ext>
                </a:extLst>
              </p:cNvPr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0" name="Google Shape;20132;p112">
                <a:extLst>
                  <a:ext uri="{FF2B5EF4-FFF2-40B4-BE49-F238E27FC236}">
                    <a16:creationId xmlns:a16="http://schemas.microsoft.com/office/drawing/2014/main" id="{E4A72D27-66A7-DC06-3496-1DC889534DE3}"/>
                  </a:ext>
                </a:extLst>
              </p:cNvPr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1" name="Google Shape;20133;p112">
                <a:extLst>
                  <a:ext uri="{FF2B5EF4-FFF2-40B4-BE49-F238E27FC236}">
                    <a16:creationId xmlns:a16="http://schemas.microsoft.com/office/drawing/2014/main" id="{7A9C5D20-D0E0-A5F0-7438-17115A0CBBB4}"/>
                  </a:ext>
                </a:extLst>
              </p:cNvPr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2" name="Google Shape;20134;p112">
                <a:extLst>
                  <a:ext uri="{FF2B5EF4-FFF2-40B4-BE49-F238E27FC236}">
                    <a16:creationId xmlns:a16="http://schemas.microsoft.com/office/drawing/2014/main" id="{70134578-F4BA-FC00-E768-F18C9DE3922F}"/>
                  </a:ext>
                </a:extLst>
              </p:cNvPr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3" name="Google Shape;20135;p112">
                <a:extLst>
                  <a:ext uri="{FF2B5EF4-FFF2-40B4-BE49-F238E27FC236}">
                    <a16:creationId xmlns:a16="http://schemas.microsoft.com/office/drawing/2014/main" id="{C167BE78-F8E6-C8B9-D1D5-9C569F9FB62D}"/>
                  </a:ext>
                </a:extLst>
              </p:cNvPr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4" name="Google Shape;20136;p112">
                <a:extLst>
                  <a:ext uri="{FF2B5EF4-FFF2-40B4-BE49-F238E27FC236}">
                    <a16:creationId xmlns:a16="http://schemas.microsoft.com/office/drawing/2014/main" id="{E930722F-B693-9003-A445-734D01B435B8}"/>
                  </a:ext>
                </a:extLst>
              </p:cNvPr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5" name="Google Shape;20137;p112">
                <a:extLst>
                  <a:ext uri="{FF2B5EF4-FFF2-40B4-BE49-F238E27FC236}">
                    <a16:creationId xmlns:a16="http://schemas.microsoft.com/office/drawing/2014/main" id="{9A61D8C8-36FA-9465-A1C9-A6203684ECD8}"/>
                  </a:ext>
                </a:extLst>
              </p:cNvPr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6" name="Google Shape;20138;p112">
                <a:extLst>
                  <a:ext uri="{FF2B5EF4-FFF2-40B4-BE49-F238E27FC236}">
                    <a16:creationId xmlns:a16="http://schemas.microsoft.com/office/drawing/2014/main" id="{B6823C4A-35E6-4C53-325C-063A259AADC8}"/>
                  </a:ext>
                </a:extLst>
              </p:cNvPr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7" name="Google Shape;20139;p112">
                <a:extLst>
                  <a:ext uri="{FF2B5EF4-FFF2-40B4-BE49-F238E27FC236}">
                    <a16:creationId xmlns:a16="http://schemas.microsoft.com/office/drawing/2014/main" id="{7E0D19C6-B837-5BC4-5112-65ED8BBAAE92}"/>
                  </a:ext>
                </a:extLst>
              </p:cNvPr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8" name="Google Shape;20140;p112">
                <a:extLst>
                  <a:ext uri="{FF2B5EF4-FFF2-40B4-BE49-F238E27FC236}">
                    <a16:creationId xmlns:a16="http://schemas.microsoft.com/office/drawing/2014/main" id="{56EF22C2-4512-8A6D-19F1-DF96CD0583EB}"/>
                  </a:ext>
                </a:extLst>
              </p:cNvPr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09" name="Google Shape;20141;p112">
                <a:extLst>
                  <a:ext uri="{FF2B5EF4-FFF2-40B4-BE49-F238E27FC236}">
                    <a16:creationId xmlns:a16="http://schemas.microsoft.com/office/drawing/2014/main" id="{747E4548-D559-D56E-6044-7E555F00EDC7}"/>
                  </a:ext>
                </a:extLst>
              </p:cNvPr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0" name="Google Shape;20142;p112">
                <a:extLst>
                  <a:ext uri="{FF2B5EF4-FFF2-40B4-BE49-F238E27FC236}">
                    <a16:creationId xmlns:a16="http://schemas.microsoft.com/office/drawing/2014/main" id="{E4138FE8-CD50-89F9-C1B5-8066016CFC79}"/>
                  </a:ext>
                </a:extLst>
              </p:cNvPr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1" name="Google Shape;20143;p112">
                <a:extLst>
                  <a:ext uri="{FF2B5EF4-FFF2-40B4-BE49-F238E27FC236}">
                    <a16:creationId xmlns:a16="http://schemas.microsoft.com/office/drawing/2014/main" id="{D7A4C66D-F622-66A7-8756-30212E2028C8}"/>
                  </a:ext>
                </a:extLst>
              </p:cNvPr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2" name="Google Shape;20144;p112">
                <a:extLst>
                  <a:ext uri="{FF2B5EF4-FFF2-40B4-BE49-F238E27FC236}">
                    <a16:creationId xmlns:a16="http://schemas.microsoft.com/office/drawing/2014/main" id="{48C34DBC-275F-63DE-60C5-E92306D3A90F}"/>
                  </a:ext>
                </a:extLst>
              </p:cNvPr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3" name="Google Shape;20145;p112">
                <a:extLst>
                  <a:ext uri="{FF2B5EF4-FFF2-40B4-BE49-F238E27FC236}">
                    <a16:creationId xmlns:a16="http://schemas.microsoft.com/office/drawing/2014/main" id="{B8B73D65-86D0-FF32-EB97-8AA8A9174FE4}"/>
                  </a:ext>
                </a:extLst>
              </p:cNvPr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4" name="Google Shape;20146;p112">
                <a:extLst>
                  <a:ext uri="{FF2B5EF4-FFF2-40B4-BE49-F238E27FC236}">
                    <a16:creationId xmlns:a16="http://schemas.microsoft.com/office/drawing/2014/main" id="{BEAA356E-D662-32DB-5718-3F552BE10031}"/>
                  </a:ext>
                </a:extLst>
              </p:cNvPr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5" name="Google Shape;20147;p112">
                <a:extLst>
                  <a:ext uri="{FF2B5EF4-FFF2-40B4-BE49-F238E27FC236}">
                    <a16:creationId xmlns:a16="http://schemas.microsoft.com/office/drawing/2014/main" id="{256672C3-63D9-8084-A491-B365AABCEAD2}"/>
                  </a:ext>
                </a:extLst>
              </p:cNvPr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6" name="Google Shape;20148;p112">
                <a:extLst>
                  <a:ext uri="{FF2B5EF4-FFF2-40B4-BE49-F238E27FC236}">
                    <a16:creationId xmlns:a16="http://schemas.microsoft.com/office/drawing/2014/main" id="{6A2A3491-3462-25C5-5F47-BA32AB50D4D9}"/>
                  </a:ext>
                </a:extLst>
              </p:cNvPr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7" name="Google Shape;20149;p112">
                <a:extLst>
                  <a:ext uri="{FF2B5EF4-FFF2-40B4-BE49-F238E27FC236}">
                    <a16:creationId xmlns:a16="http://schemas.microsoft.com/office/drawing/2014/main" id="{DEF5A692-4BBE-4737-1534-429A928DE6DF}"/>
                  </a:ext>
                </a:extLst>
              </p:cNvPr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8" name="Google Shape;20150;p112">
                <a:extLst>
                  <a:ext uri="{FF2B5EF4-FFF2-40B4-BE49-F238E27FC236}">
                    <a16:creationId xmlns:a16="http://schemas.microsoft.com/office/drawing/2014/main" id="{A95DA16C-5822-F15C-0216-8FFED5B95F53}"/>
                  </a:ext>
                </a:extLst>
              </p:cNvPr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19" name="Google Shape;20151;p112">
                <a:extLst>
                  <a:ext uri="{FF2B5EF4-FFF2-40B4-BE49-F238E27FC236}">
                    <a16:creationId xmlns:a16="http://schemas.microsoft.com/office/drawing/2014/main" id="{296139BF-2265-1976-23B8-0478D46515B0}"/>
                  </a:ext>
                </a:extLst>
              </p:cNvPr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0" name="Google Shape;20152;p112">
                <a:extLst>
                  <a:ext uri="{FF2B5EF4-FFF2-40B4-BE49-F238E27FC236}">
                    <a16:creationId xmlns:a16="http://schemas.microsoft.com/office/drawing/2014/main" id="{B4919E64-1A5F-522C-A369-F4A30DA96CA7}"/>
                  </a:ext>
                </a:extLst>
              </p:cNvPr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1" name="Google Shape;20153;p112">
                <a:extLst>
                  <a:ext uri="{FF2B5EF4-FFF2-40B4-BE49-F238E27FC236}">
                    <a16:creationId xmlns:a16="http://schemas.microsoft.com/office/drawing/2014/main" id="{79A8A1FE-31DB-CAC8-6189-C6A72EBC2D6E}"/>
                  </a:ext>
                </a:extLst>
              </p:cNvPr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2" name="Google Shape;20154;p112">
                <a:extLst>
                  <a:ext uri="{FF2B5EF4-FFF2-40B4-BE49-F238E27FC236}">
                    <a16:creationId xmlns:a16="http://schemas.microsoft.com/office/drawing/2014/main" id="{EEEE5C11-D3B7-FFCF-06BD-79D36EE2AEC7}"/>
                  </a:ext>
                </a:extLst>
              </p:cNvPr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3" name="Google Shape;20155;p112">
                <a:extLst>
                  <a:ext uri="{FF2B5EF4-FFF2-40B4-BE49-F238E27FC236}">
                    <a16:creationId xmlns:a16="http://schemas.microsoft.com/office/drawing/2014/main" id="{CAA96800-9064-C474-88CE-522695E0F513}"/>
                  </a:ext>
                </a:extLst>
              </p:cNvPr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4" name="Google Shape;20156;p112">
                <a:extLst>
                  <a:ext uri="{FF2B5EF4-FFF2-40B4-BE49-F238E27FC236}">
                    <a16:creationId xmlns:a16="http://schemas.microsoft.com/office/drawing/2014/main" id="{E214E342-E6A2-9768-0BEA-1D5BE9DAE1C8}"/>
                  </a:ext>
                </a:extLst>
              </p:cNvPr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5" name="Google Shape;20157;p112">
                <a:extLst>
                  <a:ext uri="{FF2B5EF4-FFF2-40B4-BE49-F238E27FC236}">
                    <a16:creationId xmlns:a16="http://schemas.microsoft.com/office/drawing/2014/main" id="{BEB9DBD6-EE2B-C509-22D5-31860E23476F}"/>
                  </a:ext>
                </a:extLst>
              </p:cNvPr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6" name="Google Shape;20158;p112">
                <a:extLst>
                  <a:ext uri="{FF2B5EF4-FFF2-40B4-BE49-F238E27FC236}">
                    <a16:creationId xmlns:a16="http://schemas.microsoft.com/office/drawing/2014/main" id="{6BD1BABB-C4AA-ED39-686A-B7FD1CF83F05}"/>
                  </a:ext>
                </a:extLst>
              </p:cNvPr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7" name="Google Shape;20159;p112">
                <a:extLst>
                  <a:ext uri="{FF2B5EF4-FFF2-40B4-BE49-F238E27FC236}">
                    <a16:creationId xmlns:a16="http://schemas.microsoft.com/office/drawing/2014/main" id="{52966AD6-AB5C-BB2D-BC8D-252EFF710CFD}"/>
                  </a:ext>
                </a:extLst>
              </p:cNvPr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8" name="Google Shape;20160;p112">
                <a:extLst>
                  <a:ext uri="{FF2B5EF4-FFF2-40B4-BE49-F238E27FC236}">
                    <a16:creationId xmlns:a16="http://schemas.microsoft.com/office/drawing/2014/main" id="{EF6DDBCB-7D18-952D-1371-1149D0232E1D}"/>
                  </a:ext>
                </a:extLst>
              </p:cNvPr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29" name="Google Shape;20161;p112">
                <a:extLst>
                  <a:ext uri="{FF2B5EF4-FFF2-40B4-BE49-F238E27FC236}">
                    <a16:creationId xmlns:a16="http://schemas.microsoft.com/office/drawing/2014/main" id="{3A87422D-67C4-6E1B-EAFE-FCC7D373FA7B}"/>
                  </a:ext>
                </a:extLst>
              </p:cNvPr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0" name="Google Shape;20162;p112">
                <a:extLst>
                  <a:ext uri="{FF2B5EF4-FFF2-40B4-BE49-F238E27FC236}">
                    <a16:creationId xmlns:a16="http://schemas.microsoft.com/office/drawing/2014/main" id="{A60C6D6B-16AD-7270-CF94-330972583EB9}"/>
                  </a:ext>
                </a:extLst>
              </p:cNvPr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1" name="Google Shape;20163;p112">
                <a:extLst>
                  <a:ext uri="{FF2B5EF4-FFF2-40B4-BE49-F238E27FC236}">
                    <a16:creationId xmlns:a16="http://schemas.microsoft.com/office/drawing/2014/main" id="{EB6B208E-3961-B94D-DBCA-6A90ACAC82D5}"/>
                  </a:ext>
                </a:extLst>
              </p:cNvPr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2" name="Google Shape;20164;p112">
                <a:extLst>
                  <a:ext uri="{FF2B5EF4-FFF2-40B4-BE49-F238E27FC236}">
                    <a16:creationId xmlns:a16="http://schemas.microsoft.com/office/drawing/2014/main" id="{30F1308B-6547-E9A6-D84A-7090EBCCF582}"/>
                  </a:ext>
                </a:extLst>
              </p:cNvPr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3" name="Google Shape;20165;p112">
                <a:extLst>
                  <a:ext uri="{FF2B5EF4-FFF2-40B4-BE49-F238E27FC236}">
                    <a16:creationId xmlns:a16="http://schemas.microsoft.com/office/drawing/2014/main" id="{0EF33B12-602E-B5FC-881D-91059B4EFB3F}"/>
                  </a:ext>
                </a:extLst>
              </p:cNvPr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4" name="Google Shape;20166;p112">
                <a:extLst>
                  <a:ext uri="{FF2B5EF4-FFF2-40B4-BE49-F238E27FC236}">
                    <a16:creationId xmlns:a16="http://schemas.microsoft.com/office/drawing/2014/main" id="{3E3C1E3E-2192-D928-758A-A89F214729F7}"/>
                  </a:ext>
                </a:extLst>
              </p:cNvPr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5" name="Google Shape;20167;p112">
                <a:extLst>
                  <a:ext uri="{FF2B5EF4-FFF2-40B4-BE49-F238E27FC236}">
                    <a16:creationId xmlns:a16="http://schemas.microsoft.com/office/drawing/2014/main" id="{DC04243D-73D3-B699-2E43-BB1E3BC3FADA}"/>
                  </a:ext>
                </a:extLst>
              </p:cNvPr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6" name="Google Shape;20168;p112">
                <a:extLst>
                  <a:ext uri="{FF2B5EF4-FFF2-40B4-BE49-F238E27FC236}">
                    <a16:creationId xmlns:a16="http://schemas.microsoft.com/office/drawing/2014/main" id="{A0F6C0F3-1626-A80A-3DCF-AD12465312F7}"/>
                  </a:ext>
                </a:extLst>
              </p:cNvPr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7" name="Google Shape;20169;p112">
                <a:extLst>
                  <a:ext uri="{FF2B5EF4-FFF2-40B4-BE49-F238E27FC236}">
                    <a16:creationId xmlns:a16="http://schemas.microsoft.com/office/drawing/2014/main" id="{A95C2084-CAB0-193B-75F0-051184C83275}"/>
                  </a:ext>
                </a:extLst>
              </p:cNvPr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8" name="Google Shape;20170;p112">
                <a:extLst>
                  <a:ext uri="{FF2B5EF4-FFF2-40B4-BE49-F238E27FC236}">
                    <a16:creationId xmlns:a16="http://schemas.microsoft.com/office/drawing/2014/main" id="{592688F1-69DC-F919-EF5E-E3A469AD7BE6}"/>
                  </a:ext>
                </a:extLst>
              </p:cNvPr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39" name="Google Shape;20171;p112">
                <a:extLst>
                  <a:ext uri="{FF2B5EF4-FFF2-40B4-BE49-F238E27FC236}">
                    <a16:creationId xmlns:a16="http://schemas.microsoft.com/office/drawing/2014/main" id="{A75C5AE9-688F-68EA-E491-36FB759D6047}"/>
                  </a:ext>
                </a:extLst>
              </p:cNvPr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0" name="Google Shape;20172;p112">
                <a:extLst>
                  <a:ext uri="{FF2B5EF4-FFF2-40B4-BE49-F238E27FC236}">
                    <a16:creationId xmlns:a16="http://schemas.microsoft.com/office/drawing/2014/main" id="{F7825614-AEF7-77FF-F3FD-18C7FD5B4C69}"/>
                  </a:ext>
                </a:extLst>
              </p:cNvPr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1" name="Google Shape;20173;p112">
                <a:extLst>
                  <a:ext uri="{FF2B5EF4-FFF2-40B4-BE49-F238E27FC236}">
                    <a16:creationId xmlns:a16="http://schemas.microsoft.com/office/drawing/2014/main" id="{3989140B-E730-F790-E7E1-C57BC02E5FE3}"/>
                  </a:ext>
                </a:extLst>
              </p:cNvPr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2" name="Google Shape;20174;p112">
                <a:extLst>
                  <a:ext uri="{FF2B5EF4-FFF2-40B4-BE49-F238E27FC236}">
                    <a16:creationId xmlns:a16="http://schemas.microsoft.com/office/drawing/2014/main" id="{97DF46B5-3479-E33B-A05E-5F175F9B25ED}"/>
                  </a:ext>
                </a:extLst>
              </p:cNvPr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3" name="Google Shape;20175;p112">
                <a:extLst>
                  <a:ext uri="{FF2B5EF4-FFF2-40B4-BE49-F238E27FC236}">
                    <a16:creationId xmlns:a16="http://schemas.microsoft.com/office/drawing/2014/main" id="{84AD7253-2269-2ABA-9854-38C8159FC4D2}"/>
                  </a:ext>
                </a:extLst>
              </p:cNvPr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4" name="Google Shape;20176;p112">
                <a:extLst>
                  <a:ext uri="{FF2B5EF4-FFF2-40B4-BE49-F238E27FC236}">
                    <a16:creationId xmlns:a16="http://schemas.microsoft.com/office/drawing/2014/main" id="{F01AA4CD-2D8A-815C-9628-DCE2DE52E051}"/>
                  </a:ext>
                </a:extLst>
              </p:cNvPr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5" name="Google Shape;20177;p112">
                <a:extLst>
                  <a:ext uri="{FF2B5EF4-FFF2-40B4-BE49-F238E27FC236}">
                    <a16:creationId xmlns:a16="http://schemas.microsoft.com/office/drawing/2014/main" id="{BF37A046-DE16-79D1-6AE7-AEE01EB85C21}"/>
                  </a:ext>
                </a:extLst>
              </p:cNvPr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6" name="Google Shape;20178;p112">
                <a:extLst>
                  <a:ext uri="{FF2B5EF4-FFF2-40B4-BE49-F238E27FC236}">
                    <a16:creationId xmlns:a16="http://schemas.microsoft.com/office/drawing/2014/main" id="{47F6B782-1B7E-27EE-D0B0-9E61A454FDFE}"/>
                  </a:ext>
                </a:extLst>
              </p:cNvPr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7" name="Google Shape;20179;p112">
                <a:extLst>
                  <a:ext uri="{FF2B5EF4-FFF2-40B4-BE49-F238E27FC236}">
                    <a16:creationId xmlns:a16="http://schemas.microsoft.com/office/drawing/2014/main" id="{00DA3050-8CF6-84C3-D9CD-830F7015DC18}"/>
                  </a:ext>
                </a:extLst>
              </p:cNvPr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8" name="Google Shape;20180;p112">
                <a:extLst>
                  <a:ext uri="{FF2B5EF4-FFF2-40B4-BE49-F238E27FC236}">
                    <a16:creationId xmlns:a16="http://schemas.microsoft.com/office/drawing/2014/main" id="{F7F295EF-9123-37E6-A26C-06CC406C250C}"/>
                  </a:ext>
                </a:extLst>
              </p:cNvPr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9" name="Google Shape;20181;p112">
                <a:extLst>
                  <a:ext uri="{FF2B5EF4-FFF2-40B4-BE49-F238E27FC236}">
                    <a16:creationId xmlns:a16="http://schemas.microsoft.com/office/drawing/2014/main" id="{E95C25D7-E29F-2F23-E01E-BD293DD370F7}"/>
                  </a:ext>
                </a:extLst>
              </p:cNvPr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0" name="Google Shape;20182;p112">
                <a:extLst>
                  <a:ext uri="{FF2B5EF4-FFF2-40B4-BE49-F238E27FC236}">
                    <a16:creationId xmlns:a16="http://schemas.microsoft.com/office/drawing/2014/main" id="{CBB4FAFC-A56E-12DE-5CF6-EEC0F501DDF0}"/>
                  </a:ext>
                </a:extLst>
              </p:cNvPr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1" name="Google Shape;20183;p112">
                <a:extLst>
                  <a:ext uri="{FF2B5EF4-FFF2-40B4-BE49-F238E27FC236}">
                    <a16:creationId xmlns:a16="http://schemas.microsoft.com/office/drawing/2014/main" id="{EE2ADB78-0126-3DFA-CDE5-452F813DC180}"/>
                  </a:ext>
                </a:extLst>
              </p:cNvPr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2" name="Google Shape;20184;p112">
                <a:extLst>
                  <a:ext uri="{FF2B5EF4-FFF2-40B4-BE49-F238E27FC236}">
                    <a16:creationId xmlns:a16="http://schemas.microsoft.com/office/drawing/2014/main" id="{9DC1CDAF-95E4-FE8F-79F5-035D38049F8F}"/>
                  </a:ext>
                </a:extLst>
              </p:cNvPr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3" name="Google Shape;20185;p112">
                <a:extLst>
                  <a:ext uri="{FF2B5EF4-FFF2-40B4-BE49-F238E27FC236}">
                    <a16:creationId xmlns:a16="http://schemas.microsoft.com/office/drawing/2014/main" id="{25AB889C-88E2-435B-6F24-80B1639E148A}"/>
                  </a:ext>
                </a:extLst>
              </p:cNvPr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4" name="Google Shape;20186;p112">
                <a:extLst>
                  <a:ext uri="{FF2B5EF4-FFF2-40B4-BE49-F238E27FC236}">
                    <a16:creationId xmlns:a16="http://schemas.microsoft.com/office/drawing/2014/main" id="{22B2A4CD-1A3E-6A55-9B9C-75CBA1AB7512}"/>
                  </a:ext>
                </a:extLst>
              </p:cNvPr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5" name="Google Shape;20187;p112">
                <a:extLst>
                  <a:ext uri="{FF2B5EF4-FFF2-40B4-BE49-F238E27FC236}">
                    <a16:creationId xmlns:a16="http://schemas.microsoft.com/office/drawing/2014/main" id="{32EC1989-E2BB-5301-8010-99A022C21ECB}"/>
                  </a:ext>
                </a:extLst>
              </p:cNvPr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6" name="Google Shape;20188;p112">
                <a:extLst>
                  <a:ext uri="{FF2B5EF4-FFF2-40B4-BE49-F238E27FC236}">
                    <a16:creationId xmlns:a16="http://schemas.microsoft.com/office/drawing/2014/main" id="{D4FDC426-F9AF-5D31-9F04-CE5FC03D3217}"/>
                  </a:ext>
                </a:extLst>
              </p:cNvPr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7" name="Google Shape;20189;p112">
                <a:extLst>
                  <a:ext uri="{FF2B5EF4-FFF2-40B4-BE49-F238E27FC236}">
                    <a16:creationId xmlns:a16="http://schemas.microsoft.com/office/drawing/2014/main" id="{F19AB345-65C2-37E8-DB83-9D28F1976F12}"/>
                  </a:ext>
                </a:extLst>
              </p:cNvPr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8" name="Google Shape;20190;p112">
                <a:extLst>
                  <a:ext uri="{FF2B5EF4-FFF2-40B4-BE49-F238E27FC236}">
                    <a16:creationId xmlns:a16="http://schemas.microsoft.com/office/drawing/2014/main" id="{E953AE84-2146-4DD4-0C4E-B2F2788E2F91}"/>
                  </a:ext>
                </a:extLst>
              </p:cNvPr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9" name="Google Shape;20191;p112">
                <a:extLst>
                  <a:ext uri="{FF2B5EF4-FFF2-40B4-BE49-F238E27FC236}">
                    <a16:creationId xmlns:a16="http://schemas.microsoft.com/office/drawing/2014/main" id="{0C3E81DA-3773-C9AC-E607-BE22D6ECF5CF}"/>
                  </a:ext>
                </a:extLst>
              </p:cNvPr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0" name="Google Shape;20192;p112">
                <a:extLst>
                  <a:ext uri="{FF2B5EF4-FFF2-40B4-BE49-F238E27FC236}">
                    <a16:creationId xmlns:a16="http://schemas.microsoft.com/office/drawing/2014/main" id="{FB15C2B2-63BC-34FA-4E98-9961094661A5}"/>
                  </a:ext>
                </a:extLst>
              </p:cNvPr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1" name="Google Shape;20193;p112">
                <a:extLst>
                  <a:ext uri="{FF2B5EF4-FFF2-40B4-BE49-F238E27FC236}">
                    <a16:creationId xmlns:a16="http://schemas.microsoft.com/office/drawing/2014/main" id="{A86FA934-E04D-3FC2-9B41-EB67112A0C85}"/>
                  </a:ext>
                </a:extLst>
              </p:cNvPr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2" name="Google Shape;20194;p112">
                <a:extLst>
                  <a:ext uri="{FF2B5EF4-FFF2-40B4-BE49-F238E27FC236}">
                    <a16:creationId xmlns:a16="http://schemas.microsoft.com/office/drawing/2014/main" id="{8653B0EE-6C7F-4B2F-CDA7-13E4E1CDC814}"/>
                  </a:ext>
                </a:extLst>
              </p:cNvPr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3" name="Google Shape;20195;p112">
                <a:extLst>
                  <a:ext uri="{FF2B5EF4-FFF2-40B4-BE49-F238E27FC236}">
                    <a16:creationId xmlns:a16="http://schemas.microsoft.com/office/drawing/2014/main" id="{5E6102EA-3856-C726-5AC4-88D8B629A799}"/>
                  </a:ext>
                </a:extLst>
              </p:cNvPr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4" name="Google Shape;20196;p112">
                <a:extLst>
                  <a:ext uri="{FF2B5EF4-FFF2-40B4-BE49-F238E27FC236}">
                    <a16:creationId xmlns:a16="http://schemas.microsoft.com/office/drawing/2014/main" id="{5848C3B5-7D79-CAD2-F63D-D399E3FEA9FD}"/>
                  </a:ext>
                </a:extLst>
              </p:cNvPr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5" name="Google Shape;20197;p112">
                <a:extLst>
                  <a:ext uri="{FF2B5EF4-FFF2-40B4-BE49-F238E27FC236}">
                    <a16:creationId xmlns:a16="http://schemas.microsoft.com/office/drawing/2014/main" id="{0685CF92-1E75-DF74-5E91-D4AEB97FD319}"/>
                  </a:ext>
                </a:extLst>
              </p:cNvPr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6" name="Google Shape;20198;p112">
                <a:extLst>
                  <a:ext uri="{FF2B5EF4-FFF2-40B4-BE49-F238E27FC236}">
                    <a16:creationId xmlns:a16="http://schemas.microsoft.com/office/drawing/2014/main" id="{CC1A18D6-3DEE-CCB7-5175-C5C680E15F9F}"/>
                  </a:ext>
                </a:extLst>
              </p:cNvPr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7" name="Google Shape;20199;p112">
                <a:extLst>
                  <a:ext uri="{FF2B5EF4-FFF2-40B4-BE49-F238E27FC236}">
                    <a16:creationId xmlns:a16="http://schemas.microsoft.com/office/drawing/2014/main" id="{113DBB51-8DAD-F434-BE72-312D82CCE178}"/>
                  </a:ext>
                </a:extLst>
              </p:cNvPr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8" name="Google Shape;20200;p112">
                <a:extLst>
                  <a:ext uri="{FF2B5EF4-FFF2-40B4-BE49-F238E27FC236}">
                    <a16:creationId xmlns:a16="http://schemas.microsoft.com/office/drawing/2014/main" id="{8163AC45-50E4-3D19-B2DE-8CA57C351F22}"/>
                  </a:ext>
                </a:extLst>
              </p:cNvPr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9" name="Google Shape;20201;p112">
                <a:extLst>
                  <a:ext uri="{FF2B5EF4-FFF2-40B4-BE49-F238E27FC236}">
                    <a16:creationId xmlns:a16="http://schemas.microsoft.com/office/drawing/2014/main" id="{786F4BE0-BA46-4A57-AAD4-154F2F6E43AF}"/>
                  </a:ext>
                </a:extLst>
              </p:cNvPr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0" name="Google Shape;20202;p112">
                <a:extLst>
                  <a:ext uri="{FF2B5EF4-FFF2-40B4-BE49-F238E27FC236}">
                    <a16:creationId xmlns:a16="http://schemas.microsoft.com/office/drawing/2014/main" id="{CF6B146A-4648-AD57-4A96-5A5AA5AA5F31}"/>
                  </a:ext>
                </a:extLst>
              </p:cNvPr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1" name="Google Shape;20203;p112">
                <a:extLst>
                  <a:ext uri="{FF2B5EF4-FFF2-40B4-BE49-F238E27FC236}">
                    <a16:creationId xmlns:a16="http://schemas.microsoft.com/office/drawing/2014/main" id="{F801B2B4-B06D-3E00-62F0-51554D781195}"/>
                  </a:ext>
                </a:extLst>
              </p:cNvPr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2" name="Google Shape;20204;p112">
                <a:extLst>
                  <a:ext uri="{FF2B5EF4-FFF2-40B4-BE49-F238E27FC236}">
                    <a16:creationId xmlns:a16="http://schemas.microsoft.com/office/drawing/2014/main" id="{42BA1EBA-C6A5-B76F-4FE4-B46BF5ABAEFE}"/>
                  </a:ext>
                </a:extLst>
              </p:cNvPr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3" name="Google Shape;20205;p112">
                <a:extLst>
                  <a:ext uri="{FF2B5EF4-FFF2-40B4-BE49-F238E27FC236}">
                    <a16:creationId xmlns:a16="http://schemas.microsoft.com/office/drawing/2014/main" id="{B656554D-0C56-AB27-2386-959DB8308562}"/>
                  </a:ext>
                </a:extLst>
              </p:cNvPr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4" name="Google Shape;20206;p112">
                <a:extLst>
                  <a:ext uri="{FF2B5EF4-FFF2-40B4-BE49-F238E27FC236}">
                    <a16:creationId xmlns:a16="http://schemas.microsoft.com/office/drawing/2014/main" id="{8E33AE58-3BED-21BD-5847-D4A45CF5D08C}"/>
                  </a:ext>
                </a:extLst>
              </p:cNvPr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5" name="Google Shape;20207;p112">
                <a:extLst>
                  <a:ext uri="{FF2B5EF4-FFF2-40B4-BE49-F238E27FC236}">
                    <a16:creationId xmlns:a16="http://schemas.microsoft.com/office/drawing/2014/main" id="{1CCA72C9-40F0-A93F-D4F1-F3C8E605A1E7}"/>
                  </a:ext>
                </a:extLst>
              </p:cNvPr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6" name="Google Shape;20208;p112">
                <a:extLst>
                  <a:ext uri="{FF2B5EF4-FFF2-40B4-BE49-F238E27FC236}">
                    <a16:creationId xmlns:a16="http://schemas.microsoft.com/office/drawing/2014/main" id="{2CBCD0AA-7C65-B032-CD91-D0E394BE79B5}"/>
                  </a:ext>
                </a:extLst>
              </p:cNvPr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7" name="Google Shape;20209;p112">
                <a:extLst>
                  <a:ext uri="{FF2B5EF4-FFF2-40B4-BE49-F238E27FC236}">
                    <a16:creationId xmlns:a16="http://schemas.microsoft.com/office/drawing/2014/main" id="{AC5A27B7-FD44-6E39-92FB-C3A6B4977DDE}"/>
                  </a:ext>
                </a:extLst>
              </p:cNvPr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704" name="Grafik 10703">
            <a:extLst>
              <a:ext uri="{FF2B5EF4-FFF2-40B4-BE49-F238E27FC236}">
                <a16:creationId xmlns:a16="http://schemas.microsoft.com/office/drawing/2014/main" id="{BB15D538-0C2A-B5BF-7C65-C6A626EFCD5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8443" y="1933948"/>
            <a:ext cx="766383" cy="514663"/>
          </a:xfrm>
          <a:prstGeom prst="rect">
            <a:avLst/>
          </a:prstGeom>
        </p:spPr>
      </p:pic>
      <p:pic>
        <p:nvPicPr>
          <p:cNvPr id="10705" name="Google Shape;11206;p67">
            <a:extLst>
              <a:ext uri="{FF2B5EF4-FFF2-40B4-BE49-F238E27FC236}">
                <a16:creationId xmlns:a16="http://schemas.microsoft.com/office/drawing/2014/main" id="{70FA1A5F-0C8E-2C56-A04E-AB65333E14E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2162996" y="2538832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6" name="Google Shape;11206;p67">
            <a:extLst>
              <a:ext uri="{FF2B5EF4-FFF2-40B4-BE49-F238E27FC236}">
                <a16:creationId xmlns:a16="http://schemas.microsoft.com/office/drawing/2014/main" id="{81EBDBAF-64F3-AF95-5303-766F0237614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6200000" flipH="1">
            <a:off x="2348644" y="2732969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7" name="Google Shape;11206;p67">
            <a:extLst>
              <a:ext uri="{FF2B5EF4-FFF2-40B4-BE49-F238E27FC236}">
                <a16:creationId xmlns:a16="http://schemas.microsoft.com/office/drawing/2014/main" id="{35105BEF-6BA5-1C54-5794-4C0BBE57890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 flipH="1">
            <a:off x="2354790" y="2356068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8" name="Google Shape;11206;p67">
            <a:extLst>
              <a:ext uri="{FF2B5EF4-FFF2-40B4-BE49-F238E27FC236}">
                <a16:creationId xmlns:a16="http://schemas.microsoft.com/office/drawing/2014/main" id="{3CB43D96-E9C2-321E-2414-92F54C0D80F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0800000" flipH="1">
            <a:off x="2548759" y="2543954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9" name="Google Shape;10363;p57">
            <a:extLst>
              <a:ext uri="{FF2B5EF4-FFF2-40B4-BE49-F238E27FC236}">
                <a16:creationId xmlns:a16="http://schemas.microsoft.com/office/drawing/2014/main" id="{FB925067-2647-ED57-CCC8-27E81E2841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7234" y="3616826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Steuerung &amp; Systemarchitektur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10" name="Google Shape;10363;p57">
            <a:extLst>
              <a:ext uri="{FF2B5EF4-FFF2-40B4-BE49-F238E27FC236}">
                <a16:creationId xmlns:a16="http://schemas.microsoft.com/office/drawing/2014/main" id="{86A8B37E-006B-4EF7-3848-4ABC90A8AFE7}"/>
              </a:ext>
            </a:extLst>
          </p:cNvPr>
          <p:cNvSpPr txBox="1">
            <a:spLocks/>
          </p:cNvSpPr>
          <p:nvPr/>
        </p:nvSpPr>
        <p:spPr>
          <a:xfrm>
            <a:off x="2960695" y="361459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Projektile &amp; Kampf</a:t>
            </a:r>
          </a:p>
          <a:p>
            <a:pPr marL="0" indent="0"/>
            <a:endParaRPr lang="de-DE" dirty="0"/>
          </a:p>
        </p:txBody>
      </p:sp>
      <p:sp>
        <p:nvSpPr>
          <p:cNvPr id="10711" name="Google Shape;10363;p57">
            <a:extLst>
              <a:ext uri="{FF2B5EF4-FFF2-40B4-BE49-F238E27FC236}">
                <a16:creationId xmlns:a16="http://schemas.microsoft.com/office/drawing/2014/main" id="{21DB365F-3DAB-5BBD-DFC2-7F3DEEB508EC}"/>
              </a:ext>
            </a:extLst>
          </p:cNvPr>
          <p:cNvSpPr txBox="1">
            <a:spLocks/>
          </p:cNvSpPr>
          <p:nvPr/>
        </p:nvSpPr>
        <p:spPr>
          <a:xfrm>
            <a:off x="5632688" y="361236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 err="1"/>
              <a:t>Hitboxen</a:t>
            </a:r>
            <a:r>
              <a:rPr lang="de-DE" dirty="0"/>
              <a:t> &amp; Physics</a:t>
            </a:r>
          </a:p>
          <a:p>
            <a:pPr marL="0" indent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85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sp>
        <p:nvSpPr>
          <p:cNvPr id="10362" name="Google Shape;10362;p57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OSKAR</a:t>
            </a:r>
            <a:endParaRPr dirty="0"/>
          </a:p>
        </p:txBody>
      </p:sp>
      <p:sp>
        <p:nvSpPr>
          <p:cNvPr id="10363" name="Google Shape;10363;p57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Charaktere &amp; Items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4" name="Google Shape;10364;p57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SHARLEEN</a:t>
            </a:r>
            <a:endParaRPr dirty="0"/>
          </a:p>
        </p:txBody>
      </p:sp>
      <p:sp>
        <p:nvSpPr>
          <p:cNvPr id="10365" name="Google Shape;10365;p57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Hintergründe &amp; Level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0A8AD-C132-E0CD-80E3-B8112E467AE1}"/>
              </a:ext>
            </a:extLst>
          </p:cNvPr>
          <p:cNvGrpSpPr/>
          <p:nvPr/>
        </p:nvGrpSpPr>
        <p:grpSpPr>
          <a:xfrm>
            <a:off x="2040050" y="1655200"/>
            <a:ext cx="1305600" cy="1305600"/>
            <a:chOff x="2040050" y="1655200"/>
            <a:chExt cx="1305600" cy="1305600"/>
          </a:xfrm>
        </p:grpSpPr>
        <p:sp>
          <p:nvSpPr>
            <p:cNvPr id="10411" name="Google Shape;10411;p57"/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2" name="Google Shape;10412;p57"/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8D05ED-E076-F0FB-3345-C5F437A6342E}"/>
              </a:ext>
            </a:extLst>
          </p:cNvPr>
          <p:cNvGrpSpPr/>
          <p:nvPr/>
        </p:nvGrpSpPr>
        <p:grpSpPr>
          <a:xfrm>
            <a:off x="5798350" y="1655200"/>
            <a:ext cx="1305600" cy="1305600"/>
            <a:chOff x="5798350" y="1655200"/>
            <a:chExt cx="1305600" cy="1305600"/>
          </a:xfrm>
        </p:grpSpPr>
        <p:sp>
          <p:nvSpPr>
            <p:cNvPr id="10413" name="Google Shape;10413;p57"/>
            <p:cNvSpPr/>
            <p:nvPr/>
          </p:nvSpPr>
          <p:spPr>
            <a:xfrm rot="5400000">
              <a:off x="67121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4" name="Google Shape;10414;p57"/>
            <p:cNvSpPr/>
            <p:nvPr/>
          </p:nvSpPr>
          <p:spPr>
            <a:xfrm rot="-5400000">
              <a:off x="57983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0361;p57">
            <a:extLst>
              <a:ext uri="{FF2B5EF4-FFF2-40B4-BE49-F238E27FC236}">
                <a16:creationId xmlns:a16="http://schemas.microsoft.com/office/drawing/2014/main" id="{DFEC89C2-BCC7-58F1-64B1-F07F5F56A9B4}"/>
              </a:ext>
            </a:extLst>
          </p:cNvPr>
          <p:cNvSpPr txBox="1">
            <a:spLocks/>
          </p:cNvSpPr>
          <p:nvPr/>
        </p:nvSpPr>
        <p:spPr>
          <a:xfrm>
            <a:off x="311700" y="5598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1400" dirty="0"/>
              <a:t>- Design -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9A5308B-F28D-1B0B-B7D5-57870A9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66" y="1784664"/>
            <a:ext cx="959184" cy="10008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C1A707D-1476-ACF7-3E1C-D9391838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423" y="1870130"/>
            <a:ext cx="801776" cy="801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AUFGABENVERTEILUNG</a:t>
            </a:r>
            <a:endParaRPr dirty="0"/>
          </a:p>
        </p:txBody>
      </p:sp>
      <p:grpSp>
        <p:nvGrpSpPr>
          <p:cNvPr id="10366" name="Google Shape;10366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67" name="Google Shape;10367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8" name="Google Shape;10368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9" name="Google Shape;10369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0" name="Google Shape;10370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71" name="Google Shape;10371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72" name="Google Shape;10372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3" name="Google Shape;10373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4" name="Google Shape;10374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5" name="Google Shape;10375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Google Shape;10361;p57">
            <a:extLst>
              <a:ext uri="{FF2B5EF4-FFF2-40B4-BE49-F238E27FC236}">
                <a16:creationId xmlns:a16="http://schemas.microsoft.com/office/drawing/2014/main" id="{DFEC89C2-BCC7-58F1-64B1-F07F5F56A9B4}"/>
              </a:ext>
            </a:extLst>
          </p:cNvPr>
          <p:cNvSpPr txBox="1">
            <a:spLocks/>
          </p:cNvSpPr>
          <p:nvPr/>
        </p:nvSpPr>
        <p:spPr>
          <a:xfrm>
            <a:off x="311700" y="5598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sz="1400" dirty="0"/>
              <a:t>- Projektmanagement - </a:t>
            </a:r>
          </a:p>
        </p:txBody>
      </p:sp>
      <p:sp>
        <p:nvSpPr>
          <p:cNvPr id="15" name="Google Shape;10362;p57">
            <a:extLst>
              <a:ext uri="{FF2B5EF4-FFF2-40B4-BE49-F238E27FC236}">
                <a16:creationId xmlns:a16="http://schemas.microsoft.com/office/drawing/2014/main" id="{229DACA8-7E3A-E276-9EB2-99FA33307FB5}"/>
              </a:ext>
            </a:extLst>
          </p:cNvPr>
          <p:cNvSpPr txBox="1">
            <a:spLocks/>
          </p:cNvSpPr>
          <p:nvPr/>
        </p:nvSpPr>
        <p:spPr>
          <a:xfrm>
            <a:off x="2856276" y="3403002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de-DE" dirty="0"/>
              <a:t>FABIAN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6040734-38BB-02F1-31AF-46AF2E79FDDE}"/>
              </a:ext>
            </a:extLst>
          </p:cNvPr>
          <p:cNvGrpSpPr/>
          <p:nvPr/>
        </p:nvGrpSpPr>
        <p:grpSpPr>
          <a:xfrm>
            <a:off x="3747876" y="1940602"/>
            <a:ext cx="1305600" cy="1305600"/>
            <a:chOff x="2040050" y="1655200"/>
            <a:chExt cx="1305600" cy="1305600"/>
          </a:xfrm>
        </p:grpSpPr>
        <p:sp>
          <p:nvSpPr>
            <p:cNvPr id="18" name="Google Shape;10411;p57">
              <a:extLst>
                <a:ext uri="{FF2B5EF4-FFF2-40B4-BE49-F238E27FC236}">
                  <a16:creationId xmlns:a16="http://schemas.microsoft.com/office/drawing/2014/main" id="{E0435556-9C23-E3DD-C88A-C25AC99691E0}"/>
                </a:ext>
              </a:extLst>
            </p:cNvPr>
            <p:cNvSpPr/>
            <p:nvPr/>
          </p:nvSpPr>
          <p:spPr>
            <a:xfrm>
              <a:off x="2040050" y="16552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412;p57">
              <a:extLst>
                <a:ext uri="{FF2B5EF4-FFF2-40B4-BE49-F238E27FC236}">
                  <a16:creationId xmlns:a16="http://schemas.microsoft.com/office/drawing/2014/main" id="{488AA238-738F-123B-5B8E-DB123869A9F3}"/>
                </a:ext>
              </a:extLst>
            </p:cNvPr>
            <p:cNvSpPr/>
            <p:nvPr/>
          </p:nvSpPr>
          <p:spPr>
            <a:xfrm rot="10800000">
              <a:off x="2953850" y="2569000"/>
              <a:ext cx="391800" cy="391800"/>
            </a:xfrm>
            <a:prstGeom prst="halfFrame">
              <a:avLst>
                <a:gd name="adj1" fmla="val 22223"/>
                <a:gd name="adj2" fmla="val 2222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6188;p110">
            <a:extLst>
              <a:ext uri="{FF2B5EF4-FFF2-40B4-BE49-F238E27FC236}">
                <a16:creationId xmlns:a16="http://schemas.microsoft.com/office/drawing/2014/main" id="{76E0B7D4-066B-D68E-8E85-9AC65688EDC5}"/>
              </a:ext>
            </a:extLst>
          </p:cNvPr>
          <p:cNvGrpSpPr/>
          <p:nvPr/>
        </p:nvGrpSpPr>
        <p:grpSpPr>
          <a:xfrm>
            <a:off x="3739790" y="2480899"/>
            <a:ext cx="538549" cy="492704"/>
            <a:chOff x="5611625" y="1889950"/>
            <a:chExt cx="531850" cy="450925"/>
          </a:xfrm>
        </p:grpSpPr>
        <p:sp>
          <p:nvSpPr>
            <p:cNvPr id="3" name="Google Shape;16189;p110">
              <a:extLst>
                <a:ext uri="{FF2B5EF4-FFF2-40B4-BE49-F238E27FC236}">
                  <a16:creationId xmlns:a16="http://schemas.microsoft.com/office/drawing/2014/main" id="{0005425B-B8EE-AB95-79D0-79470F2C658D}"/>
                </a:ext>
              </a:extLst>
            </p:cNvPr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6190;p110">
              <a:extLst>
                <a:ext uri="{FF2B5EF4-FFF2-40B4-BE49-F238E27FC236}">
                  <a16:creationId xmlns:a16="http://schemas.microsoft.com/office/drawing/2014/main" id="{C3A12AC9-941C-AA40-A37F-0372729AE2A3}"/>
                </a:ext>
              </a:extLst>
            </p:cNvPr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6191;p110">
              <a:extLst>
                <a:ext uri="{FF2B5EF4-FFF2-40B4-BE49-F238E27FC236}">
                  <a16:creationId xmlns:a16="http://schemas.microsoft.com/office/drawing/2014/main" id="{8AF8F56A-557F-5506-08B5-686A72B69C07}"/>
                </a:ext>
              </a:extLst>
            </p:cNvPr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6192;p110">
              <a:extLst>
                <a:ext uri="{FF2B5EF4-FFF2-40B4-BE49-F238E27FC236}">
                  <a16:creationId xmlns:a16="http://schemas.microsoft.com/office/drawing/2014/main" id="{8E10DBAC-B875-0C8F-9EEC-56C9CFD24884}"/>
                </a:ext>
              </a:extLst>
            </p:cNvPr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6193;p110">
              <a:extLst>
                <a:ext uri="{FF2B5EF4-FFF2-40B4-BE49-F238E27FC236}">
                  <a16:creationId xmlns:a16="http://schemas.microsoft.com/office/drawing/2014/main" id="{5C93E003-AABC-BE13-2AA7-97A1BCE2960F}"/>
                </a:ext>
              </a:extLst>
            </p:cNvPr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6194;p110">
              <a:extLst>
                <a:ext uri="{FF2B5EF4-FFF2-40B4-BE49-F238E27FC236}">
                  <a16:creationId xmlns:a16="http://schemas.microsoft.com/office/drawing/2014/main" id="{504F9958-120F-D0C6-9B3C-8B6FB3155967}"/>
                </a:ext>
              </a:extLst>
            </p:cNvPr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6195;p110">
              <a:extLst>
                <a:ext uri="{FF2B5EF4-FFF2-40B4-BE49-F238E27FC236}">
                  <a16:creationId xmlns:a16="http://schemas.microsoft.com/office/drawing/2014/main" id="{221ECE11-C009-4767-C957-2A66E5F2F007}"/>
                </a:ext>
              </a:extLst>
            </p:cNvPr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6196;p110">
              <a:extLst>
                <a:ext uri="{FF2B5EF4-FFF2-40B4-BE49-F238E27FC236}">
                  <a16:creationId xmlns:a16="http://schemas.microsoft.com/office/drawing/2014/main" id="{321CE093-EE0B-2ECE-8232-B96D4178C590}"/>
                </a:ext>
              </a:extLst>
            </p:cNvPr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6197;p110">
              <a:extLst>
                <a:ext uri="{FF2B5EF4-FFF2-40B4-BE49-F238E27FC236}">
                  <a16:creationId xmlns:a16="http://schemas.microsoft.com/office/drawing/2014/main" id="{6E89CBA8-DD9B-CA71-88C7-25A5B871282D}"/>
                </a:ext>
              </a:extLst>
            </p:cNvPr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6198;p110">
              <a:extLst>
                <a:ext uri="{FF2B5EF4-FFF2-40B4-BE49-F238E27FC236}">
                  <a16:creationId xmlns:a16="http://schemas.microsoft.com/office/drawing/2014/main" id="{89A1AA8C-B747-C5CF-B701-155200525D55}"/>
                </a:ext>
              </a:extLst>
            </p:cNvPr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6199;p110">
              <a:extLst>
                <a:ext uri="{FF2B5EF4-FFF2-40B4-BE49-F238E27FC236}">
                  <a16:creationId xmlns:a16="http://schemas.microsoft.com/office/drawing/2014/main" id="{548B72BE-B969-0FF9-FB51-BC9BC790A54F}"/>
                </a:ext>
              </a:extLst>
            </p:cNvPr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200;p110">
              <a:extLst>
                <a:ext uri="{FF2B5EF4-FFF2-40B4-BE49-F238E27FC236}">
                  <a16:creationId xmlns:a16="http://schemas.microsoft.com/office/drawing/2014/main" id="{673A0FF1-0052-DECF-D401-7E384CB36CC5}"/>
                </a:ext>
              </a:extLst>
            </p:cNvPr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6201;p110">
              <a:extLst>
                <a:ext uri="{FF2B5EF4-FFF2-40B4-BE49-F238E27FC236}">
                  <a16:creationId xmlns:a16="http://schemas.microsoft.com/office/drawing/2014/main" id="{8D8A58F4-F518-849D-F594-2EAB12201E45}"/>
                </a:ext>
              </a:extLst>
            </p:cNvPr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6202;p110">
              <a:extLst>
                <a:ext uri="{FF2B5EF4-FFF2-40B4-BE49-F238E27FC236}">
                  <a16:creationId xmlns:a16="http://schemas.microsoft.com/office/drawing/2014/main" id="{2FABE931-C050-3419-4506-713181DDB432}"/>
                </a:ext>
              </a:extLst>
            </p:cNvPr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6203;p110">
              <a:extLst>
                <a:ext uri="{FF2B5EF4-FFF2-40B4-BE49-F238E27FC236}">
                  <a16:creationId xmlns:a16="http://schemas.microsoft.com/office/drawing/2014/main" id="{FB118854-2CF8-4ACD-C409-DA597C3B3D4F}"/>
                </a:ext>
              </a:extLst>
            </p:cNvPr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6204;p110">
              <a:extLst>
                <a:ext uri="{FF2B5EF4-FFF2-40B4-BE49-F238E27FC236}">
                  <a16:creationId xmlns:a16="http://schemas.microsoft.com/office/drawing/2014/main" id="{4A1C5AD6-749B-A71C-AC42-CE1497F5C722}"/>
                </a:ext>
              </a:extLst>
            </p:cNvPr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6205;p110">
              <a:extLst>
                <a:ext uri="{FF2B5EF4-FFF2-40B4-BE49-F238E27FC236}">
                  <a16:creationId xmlns:a16="http://schemas.microsoft.com/office/drawing/2014/main" id="{5CBE1AA3-5AB5-B33D-A019-95E86AFECCDE}"/>
                </a:ext>
              </a:extLst>
            </p:cNvPr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6206;p110">
              <a:extLst>
                <a:ext uri="{FF2B5EF4-FFF2-40B4-BE49-F238E27FC236}">
                  <a16:creationId xmlns:a16="http://schemas.microsoft.com/office/drawing/2014/main" id="{1B748272-9271-EAD5-FC06-A343342180F2}"/>
                </a:ext>
              </a:extLst>
            </p:cNvPr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6207;p110">
              <a:extLst>
                <a:ext uri="{FF2B5EF4-FFF2-40B4-BE49-F238E27FC236}">
                  <a16:creationId xmlns:a16="http://schemas.microsoft.com/office/drawing/2014/main" id="{7B3383C8-CB21-126F-F439-31E2898E5499}"/>
                </a:ext>
              </a:extLst>
            </p:cNvPr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6208;p110">
              <a:extLst>
                <a:ext uri="{FF2B5EF4-FFF2-40B4-BE49-F238E27FC236}">
                  <a16:creationId xmlns:a16="http://schemas.microsoft.com/office/drawing/2014/main" id="{DB6C8B28-5BC2-3A1D-70CC-39C4B1198B8D}"/>
                </a:ext>
              </a:extLst>
            </p:cNvPr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16276;p110">
            <a:extLst>
              <a:ext uri="{FF2B5EF4-FFF2-40B4-BE49-F238E27FC236}">
                <a16:creationId xmlns:a16="http://schemas.microsoft.com/office/drawing/2014/main" id="{1601045F-1238-E961-A015-B79982FDDBD5}"/>
              </a:ext>
            </a:extLst>
          </p:cNvPr>
          <p:cNvGrpSpPr/>
          <p:nvPr/>
        </p:nvGrpSpPr>
        <p:grpSpPr>
          <a:xfrm>
            <a:off x="4282379" y="1973346"/>
            <a:ext cx="481112" cy="439274"/>
            <a:chOff x="1927025" y="2629125"/>
            <a:chExt cx="531850" cy="485600"/>
          </a:xfrm>
        </p:grpSpPr>
        <p:sp>
          <p:nvSpPr>
            <p:cNvPr id="29" name="Google Shape;16277;p110">
              <a:extLst>
                <a:ext uri="{FF2B5EF4-FFF2-40B4-BE49-F238E27FC236}">
                  <a16:creationId xmlns:a16="http://schemas.microsoft.com/office/drawing/2014/main" id="{7905F63E-A7E1-F78B-2F1D-2718AF34B013}"/>
                </a:ext>
              </a:extLst>
            </p:cNvPr>
            <p:cNvSpPr/>
            <p:nvPr/>
          </p:nvSpPr>
          <p:spPr>
            <a:xfrm>
              <a:off x="1927025" y="2629125"/>
              <a:ext cx="531850" cy="485600"/>
            </a:xfrm>
            <a:custGeom>
              <a:avLst/>
              <a:gdLst/>
              <a:ahLst/>
              <a:cxnLst/>
              <a:rect l="l" t="t" r="r" b="b"/>
              <a:pathLst>
                <a:path w="21274" h="19424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19423"/>
                  </a:lnTo>
                  <a:lnTo>
                    <a:pt x="19885" y="19423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6278;p110">
              <a:extLst>
                <a:ext uri="{FF2B5EF4-FFF2-40B4-BE49-F238E27FC236}">
                  <a16:creationId xmlns:a16="http://schemas.microsoft.com/office/drawing/2014/main" id="{EE7F8195-1E39-F02C-47C9-971AEDB90E7B}"/>
                </a:ext>
              </a:extLst>
            </p:cNvPr>
            <p:cNvSpPr/>
            <p:nvPr/>
          </p:nvSpPr>
          <p:spPr>
            <a:xfrm>
              <a:off x="2158225" y="2975975"/>
              <a:ext cx="34725" cy="69375"/>
            </a:xfrm>
            <a:custGeom>
              <a:avLst/>
              <a:gdLst/>
              <a:ahLst/>
              <a:cxnLst/>
              <a:rect l="l" t="t" r="r" b="b"/>
              <a:pathLst>
                <a:path w="1389" h="2775" extrusionOk="0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6279;p110">
              <a:extLst>
                <a:ext uri="{FF2B5EF4-FFF2-40B4-BE49-F238E27FC236}">
                  <a16:creationId xmlns:a16="http://schemas.microsoft.com/office/drawing/2014/main" id="{F954A33F-7A30-C856-5020-2E157A8AB409}"/>
                </a:ext>
              </a:extLst>
            </p:cNvPr>
            <p:cNvSpPr/>
            <p:nvPr/>
          </p:nvSpPr>
          <p:spPr>
            <a:xfrm>
              <a:off x="2088850" y="2779450"/>
              <a:ext cx="208150" cy="92475"/>
            </a:xfrm>
            <a:custGeom>
              <a:avLst/>
              <a:gdLst/>
              <a:ahLst/>
              <a:cxnLst/>
              <a:rect l="l" t="t" r="r" b="b"/>
              <a:pathLst>
                <a:path w="8326" h="3699" extrusionOk="0">
                  <a:moveTo>
                    <a:pt x="1" y="0"/>
                  </a:moveTo>
                  <a:lnTo>
                    <a:pt x="1" y="1387"/>
                  </a:lnTo>
                  <a:lnTo>
                    <a:pt x="6937" y="1387"/>
                  </a:lnTo>
                  <a:lnTo>
                    <a:pt x="6937" y="3699"/>
                  </a:lnTo>
                  <a:lnTo>
                    <a:pt x="8325" y="3699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6" name="Google Shape;16280;p110">
              <a:extLst>
                <a:ext uri="{FF2B5EF4-FFF2-40B4-BE49-F238E27FC236}">
                  <a16:creationId xmlns:a16="http://schemas.microsoft.com/office/drawing/2014/main" id="{3A238A06-8C48-5D0F-656F-0226C22968DD}"/>
                </a:ext>
              </a:extLst>
            </p:cNvPr>
            <p:cNvSpPr/>
            <p:nvPr/>
          </p:nvSpPr>
          <p:spPr>
            <a:xfrm>
              <a:off x="2192925" y="2906600"/>
              <a:ext cx="34700" cy="69400"/>
            </a:xfrm>
            <a:custGeom>
              <a:avLst/>
              <a:gdLst/>
              <a:ahLst/>
              <a:cxnLst/>
              <a:rect l="l" t="t" r="r" b="b"/>
              <a:pathLst>
                <a:path w="1388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7" name="Google Shape;16281;p110">
              <a:extLst>
                <a:ext uri="{FF2B5EF4-FFF2-40B4-BE49-F238E27FC236}">
                  <a16:creationId xmlns:a16="http://schemas.microsoft.com/office/drawing/2014/main" id="{8C8FC92A-8B4E-1C56-0933-C979DFB0A4E7}"/>
                </a:ext>
              </a:extLst>
            </p:cNvPr>
            <p:cNvSpPr/>
            <p:nvPr/>
          </p:nvSpPr>
          <p:spPr>
            <a:xfrm>
              <a:off x="2227600" y="287190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8" name="Google Shape;16282;p110">
              <a:extLst>
                <a:ext uri="{FF2B5EF4-FFF2-40B4-BE49-F238E27FC236}">
                  <a16:creationId xmlns:a16="http://schemas.microsoft.com/office/drawing/2014/main" id="{012DB7A5-C9C0-30D9-081E-AE45D0ACB62A}"/>
                </a:ext>
              </a:extLst>
            </p:cNvPr>
            <p:cNvSpPr/>
            <p:nvPr/>
          </p:nvSpPr>
          <p:spPr>
            <a:xfrm>
              <a:off x="1927025" y="2663825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1" y="1"/>
                  </a:moveTo>
                  <a:lnTo>
                    <a:pt x="1" y="16649"/>
                  </a:lnTo>
                  <a:lnTo>
                    <a:pt x="1387" y="16649"/>
                  </a:lnTo>
                  <a:lnTo>
                    <a:pt x="1387" y="18035"/>
                  </a:lnTo>
                  <a:lnTo>
                    <a:pt x="2313" y="18035"/>
                  </a:lnTo>
                  <a:lnTo>
                    <a:pt x="2313" y="16649"/>
                  </a:lnTo>
                  <a:lnTo>
                    <a:pt x="2313" y="15261"/>
                  </a:lnTo>
                  <a:lnTo>
                    <a:pt x="2313" y="2313"/>
                  </a:lnTo>
                  <a:lnTo>
                    <a:pt x="21273" y="2313"/>
                  </a:lnTo>
                  <a:lnTo>
                    <a:pt x="212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9" name="Google Shape;16283;p110">
              <a:extLst>
                <a:ext uri="{FF2B5EF4-FFF2-40B4-BE49-F238E27FC236}">
                  <a16:creationId xmlns:a16="http://schemas.microsoft.com/office/drawing/2014/main" id="{40925A42-70A9-92E3-F21A-6D820A8ED09F}"/>
                </a:ext>
              </a:extLst>
            </p:cNvPr>
            <p:cNvSpPr/>
            <p:nvPr/>
          </p:nvSpPr>
          <p:spPr>
            <a:xfrm>
              <a:off x="1961675" y="3080025"/>
              <a:ext cx="462500" cy="34700"/>
            </a:xfrm>
            <a:custGeom>
              <a:avLst/>
              <a:gdLst/>
              <a:ahLst/>
              <a:cxnLst/>
              <a:rect l="l" t="t" r="r" b="b"/>
              <a:pathLst>
                <a:path w="18500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8499" y="1387"/>
                  </a:lnTo>
                  <a:lnTo>
                    <a:pt x="184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0" name="Google Shape;16284;p110">
              <a:extLst>
                <a:ext uri="{FF2B5EF4-FFF2-40B4-BE49-F238E27FC236}">
                  <a16:creationId xmlns:a16="http://schemas.microsoft.com/office/drawing/2014/main" id="{2D5E95A8-6B19-814F-9D9B-D7E6A3DD727B}"/>
                </a:ext>
              </a:extLst>
            </p:cNvPr>
            <p:cNvSpPr/>
            <p:nvPr/>
          </p:nvSpPr>
          <p:spPr>
            <a:xfrm>
              <a:off x="1927025" y="2629125"/>
              <a:ext cx="531850" cy="450925"/>
            </a:xfrm>
            <a:custGeom>
              <a:avLst/>
              <a:gdLst/>
              <a:ahLst/>
              <a:cxnLst/>
              <a:rect l="l" t="t" r="r" b="b"/>
              <a:pathLst>
                <a:path w="21274" h="18037" extrusionOk="0">
                  <a:moveTo>
                    <a:pt x="3699" y="1"/>
                  </a:moveTo>
                  <a:lnTo>
                    <a:pt x="3699" y="1389"/>
                  </a:lnTo>
                  <a:lnTo>
                    <a:pt x="1" y="1389"/>
                  </a:lnTo>
                  <a:lnTo>
                    <a:pt x="1" y="2775"/>
                  </a:lnTo>
                  <a:lnTo>
                    <a:pt x="1" y="18037"/>
                  </a:lnTo>
                  <a:lnTo>
                    <a:pt x="1387" y="18037"/>
                  </a:lnTo>
                  <a:lnTo>
                    <a:pt x="13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5087" y="4163"/>
                  </a:lnTo>
                  <a:lnTo>
                    <a:pt x="5087" y="2775"/>
                  </a:lnTo>
                  <a:lnTo>
                    <a:pt x="7862" y="2775"/>
                  </a:lnTo>
                  <a:lnTo>
                    <a:pt x="7862" y="4163"/>
                  </a:lnTo>
                  <a:lnTo>
                    <a:pt x="9248" y="4163"/>
                  </a:lnTo>
                  <a:lnTo>
                    <a:pt x="9248" y="2775"/>
                  </a:lnTo>
                  <a:lnTo>
                    <a:pt x="12024" y="2775"/>
                  </a:lnTo>
                  <a:lnTo>
                    <a:pt x="12024" y="4163"/>
                  </a:lnTo>
                  <a:lnTo>
                    <a:pt x="13410" y="4163"/>
                  </a:lnTo>
                  <a:lnTo>
                    <a:pt x="13410" y="2775"/>
                  </a:lnTo>
                  <a:lnTo>
                    <a:pt x="16186" y="2775"/>
                  </a:lnTo>
                  <a:lnTo>
                    <a:pt x="16186" y="4163"/>
                  </a:lnTo>
                  <a:lnTo>
                    <a:pt x="17573" y="4163"/>
                  </a:lnTo>
                  <a:lnTo>
                    <a:pt x="17573" y="2775"/>
                  </a:lnTo>
                  <a:lnTo>
                    <a:pt x="19885" y="2775"/>
                  </a:lnTo>
                  <a:lnTo>
                    <a:pt x="19885" y="18037"/>
                  </a:lnTo>
                  <a:lnTo>
                    <a:pt x="21273" y="18037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7573" y="1389"/>
                  </a:lnTo>
                  <a:lnTo>
                    <a:pt x="17573" y="1"/>
                  </a:lnTo>
                  <a:lnTo>
                    <a:pt x="16186" y="1"/>
                  </a:lnTo>
                  <a:lnTo>
                    <a:pt x="16186" y="1389"/>
                  </a:lnTo>
                  <a:lnTo>
                    <a:pt x="13410" y="1389"/>
                  </a:lnTo>
                  <a:lnTo>
                    <a:pt x="13410" y="1"/>
                  </a:lnTo>
                  <a:lnTo>
                    <a:pt x="12024" y="1"/>
                  </a:lnTo>
                  <a:lnTo>
                    <a:pt x="12024" y="1389"/>
                  </a:lnTo>
                  <a:lnTo>
                    <a:pt x="9248" y="1389"/>
                  </a:lnTo>
                  <a:lnTo>
                    <a:pt x="9248" y="1"/>
                  </a:lnTo>
                  <a:lnTo>
                    <a:pt x="7862" y="1"/>
                  </a:lnTo>
                  <a:lnTo>
                    <a:pt x="7862" y="1389"/>
                  </a:lnTo>
                  <a:lnTo>
                    <a:pt x="5087" y="1389"/>
                  </a:lnTo>
                  <a:lnTo>
                    <a:pt x="50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41" name="Google Shape;15871;p110">
            <a:extLst>
              <a:ext uri="{FF2B5EF4-FFF2-40B4-BE49-F238E27FC236}">
                <a16:creationId xmlns:a16="http://schemas.microsoft.com/office/drawing/2014/main" id="{080B6172-C24A-BBED-54F9-45C308A7BD9D}"/>
              </a:ext>
            </a:extLst>
          </p:cNvPr>
          <p:cNvGrpSpPr/>
          <p:nvPr/>
        </p:nvGrpSpPr>
        <p:grpSpPr>
          <a:xfrm>
            <a:off x="4376503" y="2581083"/>
            <a:ext cx="481112" cy="481112"/>
            <a:chOff x="5065600" y="1059150"/>
            <a:chExt cx="531850" cy="531850"/>
          </a:xfrm>
        </p:grpSpPr>
        <p:sp>
          <p:nvSpPr>
            <p:cNvPr id="10342" name="Google Shape;15872;p110">
              <a:extLst>
                <a:ext uri="{FF2B5EF4-FFF2-40B4-BE49-F238E27FC236}">
                  <a16:creationId xmlns:a16="http://schemas.microsoft.com/office/drawing/2014/main" id="{D8F0BAD1-4EDF-0CFA-9BF4-F858359DDF07}"/>
                </a:ext>
              </a:extLst>
            </p:cNvPr>
            <p:cNvSpPr/>
            <p:nvPr/>
          </p:nvSpPr>
          <p:spPr>
            <a:xfrm>
              <a:off x="5065600" y="1059150"/>
              <a:ext cx="531850" cy="531850"/>
            </a:xfrm>
            <a:custGeom>
              <a:avLst/>
              <a:gdLst/>
              <a:ahLst/>
              <a:cxnLst/>
              <a:rect l="l" t="t" r="r" b="b"/>
              <a:pathLst>
                <a:path w="21274" h="21274" extrusionOk="0">
                  <a:moveTo>
                    <a:pt x="6476" y="1"/>
                  </a:moveTo>
                  <a:lnTo>
                    <a:pt x="6476" y="1389"/>
                  </a:lnTo>
                  <a:lnTo>
                    <a:pt x="4163" y="1389"/>
                  </a:lnTo>
                  <a:lnTo>
                    <a:pt x="4163" y="2777"/>
                  </a:lnTo>
                  <a:lnTo>
                    <a:pt x="2775" y="2777"/>
                  </a:lnTo>
                  <a:lnTo>
                    <a:pt x="2775" y="4163"/>
                  </a:lnTo>
                  <a:lnTo>
                    <a:pt x="1387" y="4163"/>
                  </a:lnTo>
                  <a:lnTo>
                    <a:pt x="1387" y="6475"/>
                  </a:lnTo>
                  <a:lnTo>
                    <a:pt x="1" y="6475"/>
                  </a:lnTo>
                  <a:lnTo>
                    <a:pt x="1" y="14800"/>
                  </a:lnTo>
                  <a:lnTo>
                    <a:pt x="1387" y="14800"/>
                  </a:lnTo>
                  <a:lnTo>
                    <a:pt x="1387" y="17112"/>
                  </a:lnTo>
                  <a:lnTo>
                    <a:pt x="2775" y="17112"/>
                  </a:lnTo>
                  <a:lnTo>
                    <a:pt x="2775" y="17574"/>
                  </a:lnTo>
                  <a:lnTo>
                    <a:pt x="2775" y="18499"/>
                  </a:lnTo>
                  <a:lnTo>
                    <a:pt x="4163" y="18499"/>
                  </a:lnTo>
                  <a:lnTo>
                    <a:pt x="4163" y="18961"/>
                  </a:lnTo>
                  <a:lnTo>
                    <a:pt x="4163" y="19887"/>
                  </a:lnTo>
                  <a:lnTo>
                    <a:pt x="6476" y="19887"/>
                  </a:lnTo>
                  <a:lnTo>
                    <a:pt x="6476" y="20349"/>
                  </a:lnTo>
                  <a:lnTo>
                    <a:pt x="6476" y="21273"/>
                  </a:lnTo>
                  <a:lnTo>
                    <a:pt x="14799" y="21273"/>
                  </a:lnTo>
                  <a:lnTo>
                    <a:pt x="14799" y="20349"/>
                  </a:lnTo>
                  <a:lnTo>
                    <a:pt x="14799" y="19887"/>
                  </a:lnTo>
                  <a:lnTo>
                    <a:pt x="17111" y="19887"/>
                  </a:lnTo>
                  <a:lnTo>
                    <a:pt x="17111" y="18961"/>
                  </a:lnTo>
                  <a:lnTo>
                    <a:pt x="17111" y="18499"/>
                  </a:lnTo>
                  <a:lnTo>
                    <a:pt x="18499" y="18499"/>
                  </a:lnTo>
                  <a:lnTo>
                    <a:pt x="18499" y="17574"/>
                  </a:lnTo>
                  <a:lnTo>
                    <a:pt x="18499" y="17112"/>
                  </a:lnTo>
                  <a:lnTo>
                    <a:pt x="19886" y="17112"/>
                  </a:lnTo>
                  <a:lnTo>
                    <a:pt x="19886" y="14800"/>
                  </a:lnTo>
                  <a:lnTo>
                    <a:pt x="21274" y="14800"/>
                  </a:lnTo>
                  <a:lnTo>
                    <a:pt x="21274" y="6475"/>
                  </a:lnTo>
                  <a:lnTo>
                    <a:pt x="19886" y="6475"/>
                  </a:lnTo>
                  <a:lnTo>
                    <a:pt x="19886" y="4163"/>
                  </a:lnTo>
                  <a:lnTo>
                    <a:pt x="18499" y="4163"/>
                  </a:lnTo>
                  <a:lnTo>
                    <a:pt x="18499" y="2777"/>
                  </a:lnTo>
                  <a:lnTo>
                    <a:pt x="17111" y="2777"/>
                  </a:lnTo>
                  <a:lnTo>
                    <a:pt x="17111" y="1389"/>
                  </a:lnTo>
                  <a:lnTo>
                    <a:pt x="14799" y="1389"/>
                  </a:lnTo>
                  <a:lnTo>
                    <a:pt x="14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3" name="Google Shape;15873;p110">
              <a:extLst>
                <a:ext uri="{FF2B5EF4-FFF2-40B4-BE49-F238E27FC236}">
                  <a16:creationId xmlns:a16="http://schemas.microsoft.com/office/drawing/2014/main" id="{FD16FB64-ABAB-589D-C2AD-E9F22EC5B494}"/>
                </a:ext>
              </a:extLst>
            </p:cNvPr>
            <p:cNvSpPr/>
            <p:nvPr/>
          </p:nvSpPr>
          <p:spPr>
            <a:xfrm>
              <a:off x="5134975" y="1128525"/>
              <a:ext cx="393125" cy="393100"/>
            </a:xfrm>
            <a:custGeom>
              <a:avLst/>
              <a:gdLst/>
              <a:ahLst/>
              <a:cxnLst/>
              <a:rect l="l" t="t" r="r" b="b"/>
              <a:pathLst>
                <a:path w="15725" h="15724" extrusionOk="0">
                  <a:moveTo>
                    <a:pt x="3701" y="0"/>
                  </a:moveTo>
                  <a:lnTo>
                    <a:pt x="3701" y="1388"/>
                  </a:lnTo>
                  <a:lnTo>
                    <a:pt x="1388" y="1388"/>
                  </a:lnTo>
                  <a:lnTo>
                    <a:pt x="1388" y="3700"/>
                  </a:lnTo>
                  <a:lnTo>
                    <a:pt x="0" y="3700"/>
                  </a:lnTo>
                  <a:lnTo>
                    <a:pt x="0" y="12025"/>
                  </a:lnTo>
                  <a:lnTo>
                    <a:pt x="1388" y="12025"/>
                  </a:lnTo>
                  <a:lnTo>
                    <a:pt x="1388" y="13411"/>
                  </a:lnTo>
                  <a:lnTo>
                    <a:pt x="1388" y="14337"/>
                  </a:lnTo>
                  <a:lnTo>
                    <a:pt x="3701" y="14337"/>
                  </a:lnTo>
                  <a:lnTo>
                    <a:pt x="3701" y="14799"/>
                  </a:lnTo>
                  <a:lnTo>
                    <a:pt x="3701" y="15724"/>
                  </a:lnTo>
                  <a:lnTo>
                    <a:pt x="12024" y="15724"/>
                  </a:lnTo>
                  <a:lnTo>
                    <a:pt x="12024" y="14799"/>
                  </a:lnTo>
                  <a:lnTo>
                    <a:pt x="12024" y="14337"/>
                  </a:lnTo>
                  <a:lnTo>
                    <a:pt x="14336" y="14337"/>
                  </a:lnTo>
                  <a:lnTo>
                    <a:pt x="14336" y="13411"/>
                  </a:lnTo>
                  <a:lnTo>
                    <a:pt x="14336" y="12025"/>
                  </a:lnTo>
                  <a:lnTo>
                    <a:pt x="15724" y="12025"/>
                  </a:lnTo>
                  <a:lnTo>
                    <a:pt x="15724" y="3700"/>
                  </a:lnTo>
                  <a:lnTo>
                    <a:pt x="14336" y="3700"/>
                  </a:lnTo>
                  <a:lnTo>
                    <a:pt x="14336" y="1388"/>
                  </a:lnTo>
                  <a:lnTo>
                    <a:pt x="12024" y="1388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4" name="Google Shape;15874;p110">
              <a:extLst>
                <a:ext uri="{FF2B5EF4-FFF2-40B4-BE49-F238E27FC236}">
                  <a16:creationId xmlns:a16="http://schemas.microsoft.com/office/drawing/2014/main" id="{E7360859-A66E-5C56-86B1-361D9F7DB35E}"/>
                </a:ext>
              </a:extLst>
            </p:cNvPr>
            <p:cNvSpPr/>
            <p:nvPr/>
          </p:nvSpPr>
          <p:spPr>
            <a:xfrm>
              <a:off x="5169675" y="1093850"/>
              <a:ext cx="57825" cy="34700"/>
            </a:xfrm>
            <a:custGeom>
              <a:avLst/>
              <a:gdLst/>
              <a:ahLst/>
              <a:cxnLst/>
              <a:rect l="l" t="t" r="r" b="b"/>
              <a:pathLst>
                <a:path w="2313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5" name="Google Shape;15875;p110">
              <a:extLst>
                <a:ext uri="{FF2B5EF4-FFF2-40B4-BE49-F238E27FC236}">
                  <a16:creationId xmlns:a16="http://schemas.microsoft.com/office/drawing/2014/main" id="{546E8AE2-D978-43BB-CD40-AAA7ADA5DEAC}"/>
                </a:ext>
              </a:extLst>
            </p:cNvPr>
            <p:cNvSpPr/>
            <p:nvPr/>
          </p:nvSpPr>
          <p:spPr>
            <a:xfrm>
              <a:off x="51349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6" name="Google Shape;15876;p110">
              <a:extLst>
                <a:ext uri="{FF2B5EF4-FFF2-40B4-BE49-F238E27FC236}">
                  <a16:creationId xmlns:a16="http://schemas.microsoft.com/office/drawing/2014/main" id="{80B0F194-5A48-ACFF-3554-6D025E49E149}"/>
                </a:ext>
              </a:extLst>
            </p:cNvPr>
            <p:cNvSpPr/>
            <p:nvPr/>
          </p:nvSpPr>
          <p:spPr>
            <a:xfrm>
              <a:off x="510027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7" name="Google Shape;15877;p110">
              <a:extLst>
                <a:ext uri="{FF2B5EF4-FFF2-40B4-BE49-F238E27FC236}">
                  <a16:creationId xmlns:a16="http://schemas.microsoft.com/office/drawing/2014/main" id="{9985CDAD-FDE6-1284-6198-CA18ACB40C3E}"/>
                </a:ext>
              </a:extLst>
            </p:cNvPr>
            <p:cNvSpPr/>
            <p:nvPr/>
          </p:nvSpPr>
          <p:spPr>
            <a:xfrm>
              <a:off x="510027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8" name="Google Shape;15878;p110">
              <a:extLst>
                <a:ext uri="{FF2B5EF4-FFF2-40B4-BE49-F238E27FC236}">
                  <a16:creationId xmlns:a16="http://schemas.microsoft.com/office/drawing/2014/main" id="{0AD0E04F-AF32-7786-ABD9-81BE4BBD5910}"/>
                </a:ext>
              </a:extLst>
            </p:cNvPr>
            <p:cNvSpPr/>
            <p:nvPr/>
          </p:nvSpPr>
          <p:spPr>
            <a:xfrm>
              <a:off x="51349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9" name="Google Shape;15879;p110">
              <a:extLst>
                <a:ext uri="{FF2B5EF4-FFF2-40B4-BE49-F238E27FC236}">
                  <a16:creationId xmlns:a16="http://schemas.microsoft.com/office/drawing/2014/main" id="{67C7942B-AB26-4B4A-E0EE-8579AF60F728}"/>
                </a:ext>
              </a:extLst>
            </p:cNvPr>
            <p:cNvSpPr/>
            <p:nvPr/>
          </p:nvSpPr>
          <p:spPr>
            <a:xfrm>
              <a:off x="5169675" y="1521600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0" name="Google Shape;15880;p110">
              <a:extLst>
                <a:ext uri="{FF2B5EF4-FFF2-40B4-BE49-F238E27FC236}">
                  <a16:creationId xmlns:a16="http://schemas.microsoft.com/office/drawing/2014/main" id="{98446226-AFC5-27B7-EF0B-8487927C6317}"/>
                </a:ext>
              </a:extLst>
            </p:cNvPr>
            <p:cNvSpPr/>
            <p:nvPr/>
          </p:nvSpPr>
          <p:spPr>
            <a:xfrm>
              <a:off x="5227475" y="1059150"/>
              <a:ext cx="208100" cy="34725"/>
            </a:xfrm>
            <a:custGeom>
              <a:avLst/>
              <a:gdLst/>
              <a:ahLst/>
              <a:cxnLst/>
              <a:rect l="l" t="t" r="r" b="b"/>
              <a:pathLst>
                <a:path w="832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1" name="Google Shape;15881;p110">
              <a:extLst>
                <a:ext uri="{FF2B5EF4-FFF2-40B4-BE49-F238E27FC236}">
                  <a16:creationId xmlns:a16="http://schemas.microsoft.com/office/drawing/2014/main" id="{D6CEC3B0-E495-49E2-DEDB-1E022F37B862}"/>
                </a:ext>
              </a:extLst>
            </p:cNvPr>
            <p:cNvSpPr/>
            <p:nvPr/>
          </p:nvSpPr>
          <p:spPr>
            <a:xfrm>
              <a:off x="5227475" y="1556300"/>
              <a:ext cx="208100" cy="34700"/>
            </a:xfrm>
            <a:custGeom>
              <a:avLst/>
              <a:gdLst/>
              <a:ahLst/>
              <a:cxnLst/>
              <a:rect l="l" t="t" r="r" b="b"/>
              <a:pathLst>
                <a:path w="832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8324" y="1387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2" name="Google Shape;15882;p110">
              <a:extLst>
                <a:ext uri="{FF2B5EF4-FFF2-40B4-BE49-F238E27FC236}">
                  <a16:creationId xmlns:a16="http://schemas.microsoft.com/office/drawing/2014/main" id="{E9649DFB-1FE5-460D-0876-73B214438474}"/>
                </a:ext>
              </a:extLst>
            </p:cNvPr>
            <p:cNvSpPr/>
            <p:nvPr/>
          </p:nvSpPr>
          <p:spPr>
            <a:xfrm>
              <a:off x="5065600" y="1221025"/>
              <a:ext cx="34700" cy="208125"/>
            </a:xfrm>
            <a:custGeom>
              <a:avLst/>
              <a:gdLst/>
              <a:ahLst/>
              <a:cxnLst/>
              <a:rect l="l" t="t" r="r" b="b"/>
              <a:pathLst>
                <a:path w="1388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3" name="Google Shape;15883;p110">
              <a:extLst>
                <a:ext uri="{FF2B5EF4-FFF2-40B4-BE49-F238E27FC236}">
                  <a16:creationId xmlns:a16="http://schemas.microsoft.com/office/drawing/2014/main" id="{19B4FF1D-55D5-25AB-DDB0-4E430B4A3135}"/>
                </a:ext>
              </a:extLst>
            </p:cNvPr>
            <p:cNvSpPr/>
            <p:nvPr/>
          </p:nvSpPr>
          <p:spPr>
            <a:xfrm>
              <a:off x="5435550" y="1093850"/>
              <a:ext cx="57850" cy="34700"/>
            </a:xfrm>
            <a:custGeom>
              <a:avLst/>
              <a:gdLst/>
              <a:ahLst/>
              <a:cxnLst/>
              <a:rect l="l" t="t" r="r" b="b"/>
              <a:pathLst>
                <a:path w="2314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4" name="Google Shape;15884;p110">
              <a:extLst>
                <a:ext uri="{FF2B5EF4-FFF2-40B4-BE49-F238E27FC236}">
                  <a16:creationId xmlns:a16="http://schemas.microsoft.com/office/drawing/2014/main" id="{463F4998-FCCA-1D5D-41CC-9BD21BF0C15A}"/>
                </a:ext>
              </a:extLst>
            </p:cNvPr>
            <p:cNvSpPr/>
            <p:nvPr/>
          </p:nvSpPr>
          <p:spPr>
            <a:xfrm>
              <a:off x="5493375" y="1128525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5" name="Google Shape;15885;p110">
              <a:extLst>
                <a:ext uri="{FF2B5EF4-FFF2-40B4-BE49-F238E27FC236}">
                  <a16:creationId xmlns:a16="http://schemas.microsoft.com/office/drawing/2014/main" id="{4C700316-151A-AABC-44BE-C05B643581D8}"/>
                </a:ext>
              </a:extLst>
            </p:cNvPr>
            <p:cNvSpPr/>
            <p:nvPr/>
          </p:nvSpPr>
          <p:spPr>
            <a:xfrm>
              <a:off x="5528025" y="116320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6" name="Google Shape;15886;p110">
              <a:extLst>
                <a:ext uri="{FF2B5EF4-FFF2-40B4-BE49-F238E27FC236}">
                  <a16:creationId xmlns:a16="http://schemas.microsoft.com/office/drawing/2014/main" id="{70EBCFA2-A5A2-D410-76F5-68468E852604}"/>
                </a:ext>
              </a:extLst>
            </p:cNvPr>
            <p:cNvSpPr/>
            <p:nvPr/>
          </p:nvSpPr>
          <p:spPr>
            <a:xfrm>
              <a:off x="5528025" y="14291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7" name="Google Shape;15887;p110">
              <a:extLst>
                <a:ext uri="{FF2B5EF4-FFF2-40B4-BE49-F238E27FC236}">
                  <a16:creationId xmlns:a16="http://schemas.microsoft.com/office/drawing/2014/main" id="{6CF8FA38-9F61-0EFA-53A0-47368069D7A0}"/>
                </a:ext>
              </a:extLst>
            </p:cNvPr>
            <p:cNvSpPr/>
            <p:nvPr/>
          </p:nvSpPr>
          <p:spPr>
            <a:xfrm>
              <a:off x="5493375" y="14869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8" name="Google Shape;15888;p110">
              <a:extLst>
                <a:ext uri="{FF2B5EF4-FFF2-40B4-BE49-F238E27FC236}">
                  <a16:creationId xmlns:a16="http://schemas.microsoft.com/office/drawing/2014/main" id="{0158FAAE-0712-E4A3-9339-8975AE488B7F}"/>
                </a:ext>
              </a:extLst>
            </p:cNvPr>
            <p:cNvSpPr/>
            <p:nvPr/>
          </p:nvSpPr>
          <p:spPr>
            <a:xfrm>
              <a:off x="5435550" y="1521600"/>
              <a:ext cx="57850" cy="34725"/>
            </a:xfrm>
            <a:custGeom>
              <a:avLst/>
              <a:gdLst/>
              <a:ahLst/>
              <a:cxnLst/>
              <a:rect l="l" t="t" r="r" b="b"/>
              <a:pathLst>
                <a:path w="2314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9" name="Google Shape;15889;p110">
              <a:extLst>
                <a:ext uri="{FF2B5EF4-FFF2-40B4-BE49-F238E27FC236}">
                  <a16:creationId xmlns:a16="http://schemas.microsoft.com/office/drawing/2014/main" id="{31C11D01-E136-86B5-F527-E900CC23756D}"/>
                </a:ext>
              </a:extLst>
            </p:cNvPr>
            <p:cNvSpPr/>
            <p:nvPr/>
          </p:nvSpPr>
          <p:spPr>
            <a:xfrm>
              <a:off x="5562725" y="122102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0" name="Google Shape;15890;p110">
              <a:extLst>
                <a:ext uri="{FF2B5EF4-FFF2-40B4-BE49-F238E27FC236}">
                  <a16:creationId xmlns:a16="http://schemas.microsoft.com/office/drawing/2014/main" id="{EB7421B1-996D-D61B-E0F0-1C3CAC84FA78}"/>
                </a:ext>
              </a:extLst>
            </p:cNvPr>
            <p:cNvSpPr/>
            <p:nvPr/>
          </p:nvSpPr>
          <p:spPr>
            <a:xfrm>
              <a:off x="5215875" y="1140100"/>
              <a:ext cx="138800" cy="196550"/>
            </a:xfrm>
            <a:custGeom>
              <a:avLst/>
              <a:gdLst/>
              <a:ahLst/>
              <a:cxnLst/>
              <a:rect l="l" t="t" r="r" b="b"/>
              <a:pathLst>
                <a:path w="5552" h="7862" extrusionOk="0">
                  <a:moveTo>
                    <a:pt x="4163" y="1"/>
                  </a:moveTo>
                  <a:lnTo>
                    <a:pt x="4163" y="6474"/>
                  </a:lnTo>
                  <a:lnTo>
                    <a:pt x="1" y="6474"/>
                  </a:lnTo>
                  <a:lnTo>
                    <a:pt x="1" y="7862"/>
                  </a:lnTo>
                  <a:lnTo>
                    <a:pt x="5551" y="7862"/>
                  </a:lnTo>
                  <a:lnTo>
                    <a:pt x="5551" y="6937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64" name="Google Shape;10363;p57">
            <a:extLst>
              <a:ext uri="{FF2B5EF4-FFF2-40B4-BE49-F238E27FC236}">
                <a16:creationId xmlns:a16="http://schemas.microsoft.com/office/drawing/2014/main" id="{1C415732-C86F-3492-15CF-934384BAADC5}"/>
              </a:ext>
            </a:extLst>
          </p:cNvPr>
          <p:cNvSpPr txBox="1">
            <a:spLocks/>
          </p:cNvSpPr>
          <p:nvPr/>
        </p:nvSpPr>
        <p:spPr>
          <a:xfrm>
            <a:off x="2863470" y="3625176"/>
            <a:ext cx="308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Aufgabenverteilung, Zeitmanagement, Abgaben etc.</a:t>
            </a:r>
          </a:p>
          <a:p>
            <a:pPr marL="0" indent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54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0" name="Grafik 10799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464E519-C5EA-5AE7-BD9D-BE995496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701393" y="146918"/>
            <a:ext cx="274323" cy="232759"/>
          </a:xfrm>
          <a:prstGeom prst="rect">
            <a:avLst/>
          </a:prstGeom>
        </p:spPr>
      </p:pic>
      <p:grpSp>
        <p:nvGrpSpPr>
          <p:cNvPr id="12" name="Google Shape;10760;p59">
            <a:extLst>
              <a:ext uri="{FF2B5EF4-FFF2-40B4-BE49-F238E27FC236}">
                <a16:creationId xmlns:a16="http://schemas.microsoft.com/office/drawing/2014/main" id="{DA2CA588-AF42-DBF2-9C86-A23EF892F730}"/>
              </a:ext>
            </a:extLst>
          </p:cNvPr>
          <p:cNvGrpSpPr/>
          <p:nvPr/>
        </p:nvGrpSpPr>
        <p:grpSpPr>
          <a:xfrm>
            <a:off x="8701397" y="158140"/>
            <a:ext cx="264001" cy="226285"/>
            <a:chOff x="753950" y="238125"/>
            <a:chExt cx="6111125" cy="5238075"/>
          </a:xfrm>
        </p:grpSpPr>
        <p:sp>
          <p:nvSpPr>
            <p:cNvPr id="13" name="Google Shape;10761;p59">
              <a:extLst>
                <a:ext uri="{FF2B5EF4-FFF2-40B4-BE49-F238E27FC236}">
                  <a16:creationId xmlns:a16="http://schemas.microsoft.com/office/drawing/2014/main" id="{95C8DA6C-0C07-2E82-9E90-67A6FCF86B44}"/>
                </a:ext>
              </a:extLst>
            </p:cNvPr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762;p59">
              <a:extLst>
                <a:ext uri="{FF2B5EF4-FFF2-40B4-BE49-F238E27FC236}">
                  <a16:creationId xmlns:a16="http://schemas.microsoft.com/office/drawing/2014/main" id="{11927E1B-8E44-A24D-9E01-0DD12A106390}"/>
                </a:ext>
              </a:extLst>
            </p:cNvPr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763;p59">
              <a:extLst>
                <a:ext uri="{FF2B5EF4-FFF2-40B4-BE49-F238E27FC236}">
                  <a16:creationId xmlns:a16="http://schemas.microsoft.com/office/drawing/2014/main" id="{E0B567A4-EC53-FAEC-DC5A-6DCBD0568983}"/>
                </a:ext>
              </a:extLst>
            </p:cNvPr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764;p59">
              <a:extLst>
                <a:ext uri="{FF2B5EF4-FFF2-40B4-BE49-F238E27FC236}">
                  <a16:creationId xmlns:a16="http://schemas.microsoft.com/office/drawing/2014/main" id="{5FF389E0-367E-EC31-5763-8641C85C61DB}"/>
                </a:ext>
              </a:extLst>
            </p:cNvPr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65;p59">
              <a:extLst>
                <a:ext uri="{FF2B5EF4-FFF2-40B4-BE49-F238E27FC236}">
                  <a16:creationId xmlns:a16="http://schemas.microsoft.com/office/drawing/2014/main" id="{275379B3-79BC-2E87-2BE2-1A95A278CB11}"/>
                </a:ext>
              </a:extLst>
            </p:cNvPr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0766;p59">
              <a:extLst>
                <a:ext uri="{FF2B5EF4-FFF2-40B4-BE49-F238E27FC236}">
                  <a16:creationId xmlns:a16="http://schemas.microsoft.com/office/drawing/2014/main" id="{4962984E-3CA4-92CC-B9A6-139E865D6BCB}"/>
                </a:ext>
              </a:extLst>
            </p:cNvPr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767;p59">
              <a:extLst>
                <a:ext uri="{FF2B5EF4-FFF2-40B4-BE49-F238E27FC236}">
                  <a16:creationId xmlns:a16="http://schemas.microsoft.com/office/drawing/2014/main" id="{912935FC-E739-36AE-3795-692FCF2D811E}"/>
                </a:ext>
              </a:extLst>
            </p:cNvPr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0768;p59">
              <a:extLst>
                <a:ext uri="{FF2B5EF4-FFF2-40B4-BE49-F238E27FC236}">
                  <a16:creationId xmlns:a16="http://schemas.microsoft.com/office/drawing/2014/main" id="{A8A7B648-B98B-91A2-E7BC-A0DEC4CA8E08}"/>
                </a:ext>
              </a:extLst>
            </p:cNvPr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0769;p59">
              <a:extLst>
                <a:ext uri="{FF2B5EF4-FFF2-40B4-BE49-F238E27FC236}">
                  <a16:creationId xmlns:a16="http://schemas.microsoft.com/office/drawing/2014/main" id="{6FD52ACF-03B6-EE2E-06E3-561B98D42169}"/>
                </a:ext>
              </a:extLst>
            </p:cNvPr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770;p59">
              <a:extLst>
                <a:ext uri="{FF2B5EF4-FFF2-40B4-BE49-F238E27FC236}">
                  <a16:creationId xmlns:a16="http://schemas.microsoft.com/office/drawing/2014/main" id="{3351A27C-620A-3A08-BEE9-B998872720AD}"/>
                </a:ext>
              </a:extLst>
            </p:cNvPr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0771;p59">
              <a:extLst>
                <a:ext uri="{FF2B5EF4-FFF2-40B4-BE49-F238E27FC236}">
                  <a16:creationId xmlns:a16="http://schemas.microsoft.com/office/drawing/2014/main" id="{B260347A-BF0F-6406-D63C-43C5A949B67C}"/>
                </a:ext>
              </a:extLst>
            </p:cNvPr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0772;p59">
              <a:extLst>
                <a:ext uri="{FF2B5EF4-FFF2-40B4-BE49-F238E27FC236}">
                  <a16:creationId xmlns:a16="http://schemas.microsoft.com/office/drawing/2014/main" id="{043F9983-9A74-902C-BE85-D848D301E309}"/>
                </a:ext>
              </a:extLst>
            </p:cNvPr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0773;p59">
              <a:extLst>
                <a:ext uri="{FF2B5EF4-FFF2-40B4-BE49-F238E27FC236}">
                  <a16:creationId xmlns:a16="http://schemas.microsoft.com/office/drawing/2014/main" id="{1AA44ACD-5463-6FC6-E67E-18CE74581FD6}"/>
                </a:ext>
              </a:extLst>
            </p:cNvPr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774;p59">
              <a:extLst>
                <a:ext uri="{FF2B5EF4-FFF2-40B4-BE49-F238E27FC236}">
                  <a16:creationId xmlns:a16="http://schemas.microsoft.com/office/drawing/2014/main" id="{FC2D2AC5-ACA5-1FB6-787D-139FF716FA31}"/>
                </a:ext>
              </a:extLst>
            </p:cNvPr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775;p59">
              <a:extLst>
                <a:ext uri="{FF2B5EF4-FFF2-40B4-BE49-F238E27FC236}">
                  <a16:creationId xmlns:a16="http://schemas.microsoft.com/office/drawing/2014/main" id="{BDDA0D9B-6273-B508-4573-2973996AFBAD}"/>
                </a:ext>
              </a:extLst>
            </p:cNvPr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776;p59">
              <a:extLst>
                <a:ext uri="{FF2B5EF4-FFF2-40B4-BE49-F238E27FC236}">
                  <a16:creationId xmlns:a16="http://schemas.microsoft.com/office/drawing/2014/main" id="{3C9BBA42-5CE9-7812-2352-459CBD8AD4C0}"/>
                </a:ext>
              </a:extLst>
            </p:cNvPr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777;p59">
              <a:extLst>
                <a:ext uri="{FF2B5EF4-FFF2-40B4-BE49-F238E27FC236}">
                  <a16:creationId xmlns:a16="http://schemas.microsoft.com/office/drawing/2014/main" id="{97668E37-F617-7226-D232-B5A601875CF4}"/>
                </a:ext>
              </a:extLst>
            </p:cNvPr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0778;p59">
              <a:extLst>
                <a:ext uri="{FF2B5EF4-FFF2-40B4-BE49-F238E27FC236}">
                  <a16:creationId xmlns:a16="http://schemas.microsoft.com/office/drawing/2014/main" id="{3A6DCFE9-FB40-CAE5-8560-E454B5ED4293}"/>
                </a:ext>
              </a:extLst>
            </p:cNvPr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0779;p59">
              <a:extLst>
                <a:ext uri="{FF2B5EF4-FFF2-40B4-BE49-F238E27FC236}">
                  <a16:creationId xmlns:a16="http://schemas.microsoft.com/office/drawing/2014/main" id="{5D2AE7D7-EDCC-9D49-9688-282232FCE3CD}"/>
                </a:ext>
              </a:extLst>
            </p:cNvPr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1" name="Google Shape;10780;p59">
              <a:extLst>
                <a:ext uri="{FF2B5EF4-FFF2-40B4-BE49-F238E27FC236}">
                  <a16:creationId xmlns:a16="http://schemas.microsoft.com/office/drawing/2014/main" id="{B280523C-950F-81D1-EC8A-D26E1D4EBBA8}"/>
                </a:ext>
              </a:extLst>
            </p:cNvPr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2" name="Google Shape;10781;p59">
              <a:extLst>
                <a:ext uri="{FF2B5EF4-FFF2-40B4-BE49-F238E27FC236}">
                  <a16:creationId xmlns:a16="http://schemas.microsoft.com/office/drawing/2014/main" id="{FF41BEEE-C4C1-0B78-240D-F1E51E8F69A0}"/>
                </a:ext>
              </a:extLst>
            </p:cNvPr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3" name="Google Shape;10782;p59">
              <a:extLst>
                <a:ext uri="{FF2B5EF4-FFF2-40B4-BE49-F238E27FC236}">
                  <a16:creationId xmlns:a16="http://schemas.microsoft.com/office/drawing/2014/main" id="{20D73B36-26EA-3A6C-8683-98D14BBCA090}"/>
                </a:ext>
              </a:extLst>
            </p:cNvPr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4" name="Google Shape;10783;p59">
              <a:extLst>
                <a:ext uri="{FF2B5EF4-FFF2-40B4-BE49-F238E27FC236}">
                  <a16:creationId xmlns:a16="http://schemas.microsoft.com/office/drawing/2014/main" id="{83F6FDFA-16F9-E8B0-762E-47540154E519}"/>
                </a:ext>
              </a:extLst>
            </p:cNvPr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5" name="Google Shape;10784;p59">
              <a:extLst>
                <a:ext uri="{FF2B5EF4-FFF2-40B4-BE49-F238E27FC236}">
                  <a16:creationId xmlns:a16="http://schemas.microsoft.com/office/drawing/2014/main" id="{4348989C-C373-B693-6AC3-C143F587218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6" name="Google Shape;10785;p59">
              <a:extLst>
                <a:ext uri="{FF2B5EF4-FFF2-40B4-BE49-F238E27FC236}">
                  <a16:creationId xmlns:a16="http://schemas.microsoft.com/office/drawing/2014/main" id="{2631CB16-115B-E772-E286-2C82B3D2B96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7" name="Google Shape;10786;p59">
              <a:extLst>
                <a:ext uri="{FF2B5EF4-FFF2-40B4-BE49-F238E27FC236}">
                  <a16:creationId xmlns:a16="http://schemas.microsoft.com/office/drawing/2014/main" id="{FEF571D6-C4AF-0B57-AF88-3AA34E5F6C2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8" name="Google Shape;10787;p59">
              <a:extLst>
                <a:ext uri="{FF2B5EF4-FFF2-40B4-BE49-F238E27FC236}">
                  <a16:creationId xmlns:a16="http://schemas.microsoft.com/office/drawing/2014/main" id="{D31FE7DF-E54D-E2CE-BE6D-44ED9C65E726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EC39E953-87D1-46D2-B992-2AEC9D7C20C3}"/>
              </a:ext>
            </a:extLst>
          </p:cNvPr>
          <p:cNvSpPr/>
          <p:nvPr/>
        </p:nvSpPr>
        <p:spPr>
          <a:xfrm rot="5400000">
            <a:off x="59473" y="2142614"/>
            <a:ext cx="2144602" cy="1061625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01" name="Google Shape;10701;p59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0704" name="Google Shape;10704;p59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705" name="Google Shape;10705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6" name="Google Shape;10706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7" name="Google Shape;10707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8" name="Google Shape;10708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9" name="Google Shape;10709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0" name="Google Shape;10710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1" name="Google Shape;10711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2" name="Google Shape;10712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3" name="Google Shape;10713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4" name="Google Shape;10714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5" name="Google Shape;10715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6" name="Google Shape;10716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7" name="Google Shape;10717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8" name="Google Shape;10718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9" name="Google Shape;10719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0" name="Google Shape;10720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1" name="Google Shape;10721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2" name="Google Shape;10722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3" name="Google Shape;10723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4" name="Google Shape;10724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5" name="Google Shape;10725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6" name="Google Shape;10726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7" name="Google Shape;10727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8" name="Google Shape;10728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9" name="Google Shape;10729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0" name="Google Shape;10730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1" name="Google Shape;10731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32" name="Google Shape;10732;p59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733" name="Google Shape;10733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4" name="Google Shape;10734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5" name="Google Shape;10735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6" name="Google Shape;10736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7" name="Google Shape;10737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8" name="Google Shape;10738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9" name="Google Shape;10739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0" name="Google Shape;10740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1" name="Google Shape;10741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2" name="Google Shape;10742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3" name="Google Shape;10743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4" name="Google Shape;10744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5" name="Google Shape;10745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6" name="Google Shape;10746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7" name="Google Shape;10747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8" name="Google Shape;10748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9" name="Google Shape;10749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0" name="Google Shape;10750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1" name="Google Shape;10751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2" name="Google Shape;10752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3" name="Google Shape;10753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4" name="Google Shape;10754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5" name="Google Shape;10755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6" name="Google Shape;10756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7" name="Google Shape;10757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8" name="Google Shape;10758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9" name="Google Shape;10759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788" name="Google Shape;10788;p59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9" name="Google Shape;10789;p59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0" name="Google Shape;10790;p59">
            <a:hlinkClick r:id="rId9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DE1C1B4-4F19-554A-C868-F6F752AF11CF}"/>
              </a:ext>
            </a:extLst>
          </p:cNvPr>
          <p:cNvGrpSpPr/>
          <p:nvPr/>
        </p:nvGrpSpPr>
        <p:grpSpPr>
          <a:xfrm>
            <a:off x="600959" y="-3030220"/>
            <a:ext cx="1155730" cy="2835858"/>
            <a:chOff x="600959" y="-3030220"/>
            <a:chExt cx="1155730" cy="283585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30A9447-13FF-399B-0059-AB05B7FBFFEF}"/>
                </a:ext>
              </a:extLst>
            </p:cNvPr>
            <p:cNvSpPr/>
            <p:nvPr/>
          </p:nvSpPr>
          <p:spPr>
            <a:xfrm rot="5400000">
              <a:off x="59472" y="-2488732"/>
              <a:ext cx="2144602" cy="1061625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6EDA9A6-0CAC-04F6-919F-A12ECFDD9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959" y="-1307675"/>
              <a:ext cx="1155730" cy="1113313"/>
            </a:xfrm>
            <a:prstGeom prst="rect">
              <a:avLst/>
            </a:prstGeom>
          </p:spPr>
        </p:pic>
      </p:grpSp>
      <p:sp>
        <p:nvSpPr>
          <p:cNvPr id="10702" name="Google Shape;10702;p59"/>
          <p:cNvSpPr txBox="1">
            <a:spLocks noGrp="1"/>
          </p:cNvSpPr>
          <p:nvPr>
            <p:ph type="title"/>
          </p:nvPr>
        </p:nvSpPr>
        <p:spPr>
          <a:xfrm>
            <a:off x="1334700" y="1708132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ANFORDERUNGENS-MANAGEMENT</a:t>
            </a:r>
            <a:endParaRPr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A57DB6-4C73-F2E0-5738-29DE7530E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575613" y="5232400"/>
            <a:ext cx="766973" cy="7935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9DFD28-6213-68D7-7E39-3F029AF94E1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4000"/>
            <a:grayscl/>
          </a:blip>
          <a:stretch>
            <a:fillRect/>
          </a:stretch>
        </p:blipFill>
        <p:spPr>
          <a:xfrm>
            <a:off x="2381234" y="5469255"/>
            <a:ext cx="1155730" cy="1113313"/>
          </a:xfrm>
          <a:prstGeom prst="rect">
            <a:avLst/>
          </a:prstGeom>
        </p:spPr>
      </p:pic>
      <p:pic>
        <p:nvPicPr>
          <p:cNvPr id="10801" name="Grafik 10800">
            <a:extLst>
              <a:ext uri="{FF2B5EF4-FFF2-40B4-BE49-F238E27FC236}">
                <a16:creationId xmlns:a16="http://schemas.microsoft.com/office/drawing/2014/main" id="{48E3A2A2-AA0F-37D2-6162-91CA1CBFCD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456238" y="-196678"/>
            <a:ext cx="1351069" cy="106782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60494E-6 L 0.00087 0.879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398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-mario-bro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087 0.87994 L 0.10052 0.87994 C 0.14514 0.87994 0.20018 1.01543 0.20018 1.12623 L 0.20018 1.37253 " pathEditMode="relative" rAng="0" ptsTypes="AAAA">
                                      <p:cBhvr>
                                        <p:cTn id="11" dur="2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5" y="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4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0.00417 -0.4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0417 -1.311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655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Bildschirmpräsentation (16:9)</PresentationFormat>
  <Paragraphs>104</Paragraphs>
  <Slides>27</Slides>
  <Notes>27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Retro Video Games Newsletter XL by Slidesgo</vt:lpstr>
      <vt:lpstr>DISCLAIMER</vt:lpstr>
      <vt:lpstr>HARSH    POLITICS</vt:lpstr>
      <vt:lpstr>01</vt:lpstr>
      <vt:lpstr>01</vt:lpstr>
      <vt:lpstr>01</vt:lpstr>
      <vt:lpstr>AUFGABENVERTEILUNG</vt:lpstr>
      <vt:lpstr>AUFGABENVERTEILUNG</vt:lpstr>
      <vt:lpstr>AUFGABENVERTEILUNG</vt:lpstr>
      <vt:lpstr>02</vt:lpstr>
      <vt:lpstr>ANFORDERUNGSMANAGEMENT</vt:lpstr>
      <vt:lpstr>ANFORDERUNGSMANAGEMENT</vt:lpstr>
      <vt:lpstr>ANFORDERUNGSMANAGEMENT</vt:lpstr>
      <vt:lpstr>CHARAKTERE</vt:lpstr>
      <vt:lpstr>CHARACTER MENU</vt:lpstr>
      <vt:lpstr>SPECIAL ABILITIES</vt:lpstr>
      <vt:lpstr>SPECIAL ABILITIES</vt:lpstr>
      <vt:lpstr>SPECIAL ABILITIES</vt:lpstr>
      <vt:lpstr>SPECIAL ABILITIES</vt:lpstr>
      <vt:lpstr>SPECIAL ABILITIES</vt:lpstr>
      <vt:lpstr>SPECIAL ABILITIES</vt:lpstr>
      <vt:lpstr>CHARAKTERS</vt:lpstr>
      <vt:lpstr>04</vt:lpstr>
      <vt:lpstr>SYSTEMARCHITEKTUR</vt:lpstr>
      <vt:lpstr>UML-DIAGRAMM</vt:lpstr>
      <vt:lpstr>STAND DER DINGE  Live Demo</vt:lpstr>
      <vt:lpstr>PHASE 2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HARSH    POLITICS</dc:title>
  <dc:creator>Oskar Oskar</dc:creator>
  <cp:lastModifiedBy>Oskar Oskar</cp:lastModifiedBy>
  <cp:revision>8</cp:revision>
  <dcterms:modified xsi:type="dcterms:W3CDTF">2023-02-10T10:07:56Z</dcterms:modified>
</cp:coreProperties>
</file>